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16" r:id="rId2"/>
    <p:sldMasterId id="2147483733" r:id="rId3"/>
    <p:sldMasterId id="2147483744" r:id="rId4"/>
    <p:sldMasterId id="2147483783" r:id="rId5"/>
    <p:sldMasterId id="2147483790" r:id="rId6"/>
    <p:sldMasterId id="2147483798" r:id="rId7"/>
    <p:sldMasterId id="2147483812" r:id="rId8"/>
  </p:sldMasterIdLst>
  <p:notesMasterIdLst>
    <p:notesMasterId r:id="rId26"/>
  </p:notesMasterIdLst>
  <p:sldIdLst>
    <p:sldId id="347" r:id="rId9"/>
    <p:sldId id="326" r:id="rId10"/>
    <p:sldId id="323" r:id="rId11"/>
    <p:sldId id="289" r:id="rId12"/>
    <p:sldId id="349" r:id="rId13"/>
    <p:sldId id="295" r:id="rId14"/>
    <p:sldId id="296" r:id="rId15"/>
    <p:sldId id="328" r:id="rId16"/>
    <p:sldId id="341" r:id="rId17"/>
    <p:sldId id="340" r:id="rId18"/>
    <p:sldId id="342" r:id="rId19"/>
    <p:sldId id="352" r:id="rId20"/>
    <p:sldId id="320" r:id="rId21"/>
    <p:sldId id="327" r:id="rId22"/>
    <p:sldId id="339" r:id="rId23"/>
    <p:sldId id="346" r:id="rId24"/>
    <p:sldId id="353" r:id="rId25"/>
  </p:sldIdLst>
  <p:sldSz cx="14076363" cy="7920038"/>
  <p:notesSz cx="6858000" cy="9144000"/>
  <p:defaultTextStyle>
    <a:defPPr>
      <a:defRPr lang="en-US"/>
    </a:defPPr>
    <a:lvl1pPr marL="0" algn="l" defTabSz="457027" rtl="0" eaLnBrk="1" latinLnBrk="0" hangingPunct="1">
      <a:defRPr sz="1800" kern="1200">
        <a:solidFill>
          <a:schemeClr val="tx1"/>
        </a:solidFill>
        <a:latin typeface="+mn-lt"/>
        <a:ea typeface="+mn-ea"/>
        <a:cs typeface="+mn-cs"/>
      </a:defRPr>
    </a:lvl1pPr>
    <a:lvl2pPr marL="457027" algn="l" defTabSz="457027" rtl="0" eaLnBrk="1" latinLnBrk="0" hangingPunct="1">
      <a:defRPr sz="1800" kern="1200">
        <a:solidFill>
          <a:schemeClr val="tx1"/>
        </a:solidFill>
        <a:latin typeface="+mn-lt"/>
        <a:ea typeface="+mn-ea"/>
        <a:cs typeface="+mn-cs"/>
      </a:defRPr>
    </a:lvl2pPr>
    <a:lvl3pPr marL="914053" algn="l" defTabSz="457027" rtl="0" eaLnBrk="1" latinLnBrk="0" hangingPunct="1">
      <a:defRPr sz="1800" kern="1200">
        <a:solidFill>
          <a:schemeClr val="tx1"/>
        </a:solidFill>
        <a:latin typeface="+mn-lt"/>
        <a:ea typeface="+mn-ea"/>
        <a:cs typeface="+mn-cs"/>
      </a:defRPr>
    </a:lvl3pPr>
    <a:lvl4pPr marL="1371080" algn="l" defTabSz="457027" rtl="0" eaLnBrk="1" latinLnBrk="0" hangingPunct="1">
      <a:defRPr sz="1800" kern="1200">
        <a:solidFill>
          <a:schemeClr val="tx1"/>
        </a:solidFill>
        <a:latin typeface="+mn-lt"/>
        <a:ea typeface="+mn-ea"/>
        <a:cs typeface="+mn-cs"/>
      </a:defRPr>
    </a:lvl4pPr>
    <a:lvl5pPr marL="1828105" algn="l" defTabSz="457027" rtl="0" eaLnBrk="1" latinLnBrk="0" hangingPunct="1">
      <a:defRPr sz="1800" kern="1200">
        <a:solidFill>
          <a:schemeClr val="tx1"/>
        </a:solidFill>
        <a:latin typeface="+mn-lt"/>
        <a:ea typeface="+mn-ea"/>
        <a:cs typeface="+mn-cs"/>
      </a:defRPr>
    </a:lvl5pPr>
    <a:lvl6pPr marL="2285132" algn="l" defTabSz="457027" rtl="0" eaLnBrk="1" latinLnBrk="0" hangingPunct="1">
      <a:defRPr sz="1800" kern="1200">
        <a:solidFill>
          <a:schemeClr val="tx1"/>
        </a:solidFill>
        <a:latin typeface="+mn-lt"/>
        <a:ea typeface="+mn-ea"/>
        <a:cs typeface="+mn-cs"/>
      </a:defRPr>
    </a:lvl6pPr>
    <a:lvl7pPr marL="2742159" algn="l" defTabSz="457027" rtl="0" eaLnBrk="1" latinLnBrk="0" hangingPunct="1">
      <a:defRPr sz="1800" kern="1200">
        <a:solidFill>
          <a:schemeClr val="tx1"/>
        </a:solidFill>
        <a:latin typeface="+mn-lt"/>
        <a:ea typeface="+mn-ea"/>
        <a:cs typeface="+mn-cs"/>
      </a:defRPr>
    </a:lvl7pPr>
    <a:lvl8pPr marL="3199187" algn="l" defTabSz="457027" rtl="0" eaLnBrk="1" latinLnBrk="0" hangingPunct="1">
      <a:defRPr sz="1800" kern="1200">
        <a:solidFill>
          <a:schemeClr val="tx1"/>
        </a:solidFill>
        <a:latin typeface="+mn-lt"/>
        <a:ea typeface="+mn-ea"/>
        <a:cs typeface="+mn-cs"/>
      </a:defRPr>
    </a:lvl8pPr>
    <a:lvl9pPr marL="3656214" algn="l" defTabSz="45702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lliander, visie flex en dynamo" id="{A9A69E6D-A519-4F79-AA24-EEBBC8F2C74F}">
          <p14:sldIdLst>
            <p14:sldId id="347"/>
            <p14:sldId id="326"/>
            <p14:sldId id="323"/>
          </p14:sldIdLst>
        </p14:section>
        <p14:section name="Doelen, voorbeeld gebied, onze uitvraag" id="{D22B861C-88F5-4BD2-B45A-1565DDD941F9}">
          <p14:sldIdLst>
            <p14:sldId id="289"/>
            <p14:sldId id="349"/>
            <p14:sldId id="295"/>
            <p14:sldId id="296"/>
            <p14:sldId id="328"/>
            <p14:sldId id="341"/>
            <p14:sldId id="340"/>
            <p14:sldId id="342"/>
            <p14:sldId id="352"/>
            <p14:sldId id="320"/>
            <p14:sldId id="327"/>
            <p14:sldId id="339"/>
          </p14:sldIdLst>
        </p14:section>
        <p14:section name="DSO beweegreden" id="{5900CE96-90F1-4387-BCCF-72C17C7646D0}">
          <p14:sldIdLst>
            <p14:sldId id="346"/>
            <p14:sldId id="353"/>
          </p14:sldIdLst>
        </p14:section>
      </p14:sectionLst>
    </p:ext>
    <p:ext uri="{EFAFB233-063F-42B5-8137-9DF3F51BA10A}">
      <p15:sldGuideLst xmlns:p15="http://schemas.microsoft.com/office/powerpoint/2012/main" xmlns="">
        <p15:guide id="1" orient="horz" pos="4785" userDrawn="1">
          <p15:clr>
            <a:srgbClr val="A4A3A4"/>
          </p15:clr>
        </p15:guide>
        <p15:guide id="3" pos="8493" userDrawn="1">
          <p15:clr>
            <a:srgbClr val="A4A3A4"/>
          </p15:clr>
        </p15:guide>
        <p15:guide id="4" pos="4326" userDrawn="1">
          <p15:clr>
            <a:srgbClr val="A4A3A4"/>
          </p15:clr>
        </p15:guide>
        <p15:guide id="5" pos="8334" userDrawn="1">
          <p15:clr>
            <a:srgbClr val="A4A3A4"/>
          </p15:clr>
        </p15:guide>
        <p15:guide id="6" pos="533" userDrawn="1">
          <p15:clr>
            <a:srgbClr val="A4A3A4"/>
          </p15:clr>
        </p15:guide>
        <p15:guide id="7" orient="horz" pos="4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orix, Lineke" initials="G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C7D"/>
    <a:srgbClr val="0097B7"/>
    <a:srgbClr val="ADADAD"/>
    <a:srgbClr val="FCFCFC"/>
    <a:srgbClr val="F9F9F9"/>
    <a:srgbClr val="F9FAFB"/>
    <a:srgbClr val="F3F5F7"/>
    <a:srgbClr val="EDF0F3"/>
    <a:srgbClr val="322882"/>
    <a:srgbClr val="D99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62" autoAdjust="0"/>
    <p:restoredTop sz="69873" autoAdjust="0"/>
  </p:normalViewPr>
  <p:slideViewPr>
    <p:cSldViewPr snapToGrid="0" showGuides="1">
      <p:cViewPr>
        <p:scale>
          <a:sx n="50" d="100"/>
          <a:sy n="50" d="100"/>
        </p:scale>
        <p:origin x="-672" y="210"/>
      </p:cViewPr>
      <p:guideLst>
        <p:guide orient="horz" pos="4786"/>
        <p:guide orient="horz" pos="453"/>
        <p:guide pos="8493"/>
        <p:guide pos="4326"/>
        <p:guide pos="8334"/>
        <p:guide pos="5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7C65F-1054-4FB8-9616-375A187503BC}" type="datetimeFigureOut">
              <a:rPr lang="nl-NL" smtClean="0"/>
              <a:t>18-9-2017</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448B6-ABEB-4CF0-8216-D4F924A4A390}" type="slidenum">
              <a:rPr lang="nl-NL" smtClean="0"/>
              <a:t>‹nr.›</a:t>
            </a:fld>
            <a:endParaRPr lang="nl-NL"/>
          </a:p>
        </p:txBody>
      </p:sp>
    </p:spTree>
    <p:extLst>
      <p:ext uri="{BB962C8B-B14F-4D97-AF65-F5344CB8AC3E}">
        <p14:creationId xmlns:p14="http://schemas.microsoft.com/office/powerpoint/2010/main" val="3032230419"/>
      </p:ext>
    </p:extLst>
  </p:cSld>
  <p:clrMap bg1="lt1" tx1="dk1" bg2="lt2" tx2="dk2" accent1="accent1" accent2="accent2" accent3="accent3" accent4="accent4" accent5="accent5" accent6="accent6" hlink="hlink" folHlink="folHlink"/>
  <p:notesStyle>
    <a:lvl1pPr marL="0" algn="l" defTabSz="914053" rtl="0" eaLnBrk="1" latinLnBrk="0" hangingPunct="1">
      <a:defRPr sz="1200" kern="1200">
        <a:solidFill>
          <a:schemeClr val="tx1"/>
        </a:solidFill>
        <a:latin typeface="+mn-lt"/>
        <a:ea typeface="+mn-ea"/>
        <a:cs typeface="+mn-cs"/>
      </a:defRPr>
    </a:lvl1pPr>
    <a:lvl2pPr marL="457027" algn="l" defTabSz="914053" rtl="0" eaLnBrk="1" latinLnBrk="0" hangingPunct="1">
      <a:defRPr sz="1200" kern="1200">
        <a:solidFill>
          <a:schemeClr val="tx1"/>
        </a:solidFill>
        <a:latin typeface="+mn-lt"/>
        <a:ea typeface="+mn-ea"/>
        <a:cs typeface="+mn-cs"/>
      </a:defRPr>
    </a:lvl2pPr>
    <a:lvl3pPr marL="914053" algn="l" defTabSz="914053" rtl="0" eaLnBrk="1" latinLnBrk="0" hangingPunct="1">
      <a:defRPr sz="1200" kern="1200">
        <a:solidFill>
          <a:schemeClr val="tx1"/>
        </a:solidFill>
        <a:latin typeface="+mn-lt"/>
        <a:ea typeface="+mn-ea"/>
        <a:cs typeface="+mn-cs"/>
      </a:defRPr>
    </a:lvl3pPr>
    <a:lvl4pPr marL="1371080" algn="l" defTabSz="914053" rtl="0" eaLnBrk="1" latinLnBrk="0" hangingPunct="1">
      <a:defRPr sz="1200" kern="1200">
        <a:solidFill>
          <a:schemeClr val="tx1"/>
        </a:solidFill>
        <a:latin typeface="+mn-lt"/>
        <a:ea typeface="+mn-ea"/>
        <a:cs typeface="+mn-cs"/>
      </a:defRPr>
    </a:lvl4pPr>
    <a:lvl5pPr marL="1828105" algn="l" defTabSz="914053" rtl="0" eaLnBrk="1" latinLnBrk="0" hangingPunct="1">
      <a:defRPr sz="1200" kern="1200">
        <a:solidFill>
          <a:schemeClr val="tx1"/>
        </a:solidFill>
        <a:latin typeface="+mn-lt"/>
        <a:ea typeface="+mn-ea"/>
        <a:cs typeface="+mn-cs"/>
      </a:defRPr>
    </a:lvl5pPr>
    <a:lvl6pPr marL="2285132" algn="l" defTabSz="914053" rtl="0" eaLnBrk="1" latinLnBrk="0" hangingPunct="1">
      <a:defRPr sz="1200" kern="1200">
        <a:solidFill>
          <a:schemeClr val="tx1"/>
        </a:solidFill>
        <a:latin typeface="+mn-lt"/>
        <a:ea typeface="+mn-ea"/>
        <a:cs typeface="+mn-cs"/>
      </a:defRPr>
    </a:lvl6pPr>
    <a:lvl7pPr marL="2742159" algn="l" defTabSz="914053" rtl="0" eaLnBrk="1" latinLnBrk="0" hangingPunct="1">
      <a:defRPr sz="1200" kern="1200">
        <a:solidFill>
          <a:schemeClr val="tx1"/>
        </a:solidFill>
        <a:latin typeface="+mn-lt"/>
        <a:ea typeface="+mn-ea"/>
        <a:cs typeface="+mn-cs"/>
      </a:defRPr>
    </a:lvl7pPr>
    <a:lvl8pPr marL="3199187" algn="l" defTabSz="914053" rtl="0" eaLnBrk="1" latinLnBrk="0" hangingPunct="1">
      <a:defRPr sz="1200" kern="1200">
        <a:solidFill>
          <a:schemeClr val="tx1"/>
        </a:solidFill>
        <a:latin typeface="+mn-lt"/>
        <a:ea typeface="+mn-ea"/>
        <a:cs typeface="+mn-cs"/>
      </a:defRPr>
    </a:lvl8pPr>
    <a:lvl9pPr marL="3656214" algn="l" defTabSz="9140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588" y="685800"/>
            <a:ext cx="6092825" cy="3429000"/>
          </a:xfrm>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Basic information about </a:t>
            </a:r>
            <a:r>
              <a:rPr lang="en-GB" sz="1200" kern="1200" dirty="0" err="1" smtClean="0">
                <a:solidFill>
                  <a:schemeClr val="tx1"/>
                </a:solidFill>
                <a:effectLst/>
                <a:latin typeface="+mn-lt"/>
                <a:ea typeface="+mn-ea"/>
                <a:cs typeface="+mn-cs"/>
              </a:rPr>
              <a:t>Alliander</a:t>
            </a:r>
            <a:r>
              <a:rPr lang="en-GB" sz="1200" kern="1200" dirty="0" smtClean="0">
                <a:solidFill>
                  <a:schemeClr val="tx1"/>
                </a:solidFill>
                <a:effectLst/>
                <a:latin typeface="+mn-lt"/>
                <a:ea typeface="+mn-ea"/>
                <a:cs typeface="+mn-cs"/>
              </a:rPr>
              <a:t> NV: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6 million end-users</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1.6 billion revenues</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7100 employees</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Organigram</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shareholders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89,000 km of electricity cables: twice around the world!</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Up to 2020 we will install 1,000,000 smart meters each year. That’s 8 per minute! And another 80 to 100 have been installed while I’ve been giving this presentation…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9E6048CA-3A1B-1F4D-A242-7AA94272B032}"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213791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7388"/>
            <a:ext cx="6103938" cy="3433762"/>
          </a:xfrm>
        </p:spPr>
      </p:sp>
      <p:sp>
        <p:nvSpPr>
          <p:cNvPr id="3" name="Tijdelijke aanduiding voor notities 2"/>
          <p:cNvSpPr>
            <a:spLocks noGrp="1"/>
          </p:cNvSpPr>
          <p:nvPr>
            <p:ph type="body" idx="1"/>
          </p:nvPr>
        </p:nvSpPr>
        <p:spPr/>
        <p:txBody>
          <a:bodyPr/>
          <a:lstStyle/>
          <a:p>
            <a:pPr defTabSz="452985">
              <a:defRPr/>
            </a:pPr>
            <a:r>
              <a:rPr lang="en-GB" dirty="0"/>
              <a:t>Looking at the total picture, </a:t>
            </a:r>
            <a:r>
              <a:rPr lang="en-GB" b="1" dirty="0"/>
              <a:t>USEF </a:t>
            </a:r>
            <a:r>
              <a:rPr lang="en-GB" b="1" dirty="0">
                <a:sym typeface="Wingdings 3"/>
              </a:rPr>
              <a:t>specifies how flexibility runs through the system</a:t>
            </a:r>
            <a:r>
              <a:rPr lang="en-GB" dirty="0">
                <a:sym typeface="Wingdings 3"/>
              </a:rPr>
              <a:t>, comparable or complementary to existing market processes.</a:t>
            </a:r>
          </a:p>
          <a:p>
            <a:pPr defTabSz="452985">
              <a:defRPr/>
            </a:pPr>
            <a:endParaRPr lang="en-GB" dirty="0">
              <a:sym typeface="Wingdings 3"/>
            </a:endParaRPr>
          </a:p>
          <a:p>
            <a:pPr defTabSz="452985">
              <a:defRPr/>
            </a:pPr>
            <a:r>
              <a:rPr lang="en-GB" sz="1200" dirty="0"/>
              <a:t>The framework also describes the </a:t>
            </a:r>
            <a:r>
              <a:rPr lang="en-GB" sz="1200" b="1" dirty="0"/>
              <a:t>new and existing roles </a:t>
            </a:r>
            <a:r>
              <a:rPr lang="en-GB" sz="1200" dirty="0"/>
              <a:t>and their</a:t>
            </a:r>
            <a:r>
              <a:rPr lang="en-GB" sz="1200" baseline="0" dirty="0"/>
              <a:t> </a:t>
            </a:r>
            <a:r>
              <a:rPr lang="en-GB" sz="1200" b="1" dirty="0"/>
              <a:t>responsibilities </a:t>
            </a:r>
            <a:r>
              <a:rPr lang="en-GB" sz="1200" dirty="0"/>
              <a:t>and how they </a:t>
            </a:r>
            <a:r>
              <a:rPr lang="en-GB" sz="1200" b="1" dirty="0"/>
              <a:t>interact </a:t>
            </a:r>
            <a:r>
              <a:rPr lang="en-GB" sz="1200" dirty="0"/>
              <a:t>in this </a:t>
            </a:r>
            <a:r>
              <a:rPr lang="en-GB" sz="1200" b="1" dirty="0"/>
              <a:t>extended market model </a:t>
            </a:r>
            <a:endParaRPr lang="en-GB" b="1" dirty="0">
              <a:sym typeface="Wingdings 3"/>
            </a:endParaRPr>
          </a:p>
          <a:p>
            <a:pPr defTabSz="452985">
              <a:defRPr/>
            </a:pPr>
            <a:endParaRPr lang="en-GB" dirty="0">
              <a:sym typeface="Wingdings 3"/>
            </a:endParaRPr>
          </a:p>
          <a:p>
            <a:pPr defTabSz="452985">
              <a:defRPr/>
            </a:pPr>
            <a:r>
              <a:rPr lang="en-GB" dirty="0"/>
              <a:t>So, USEF designed processe</a:t>
            </a:r>
            <a:r>
              <a:rPr lang="en-GB" baseline="0" dirty="0"/>
              <a:t>s that are similar to existing wholesale processes based on 5 phases. </a:t>
            </a:r>
          </a:p>
          <a:p>
            <a:pPr defTabSz="452985">
              <a:defRPr/>
            </a:pPr>
            <a:endParaRPr lang="en-GB" baseline="0" dirty="0"/>
          </a:p>
          <a:p>
            <a:pPr defTabSz="452985">
              <a:defRPr/>
            </a:pPr>
            <a:r>
              <a:rPr lang="en-GB" baseline="0" dirty="0"/>
              <a:t>These phases are the </a:t>
            </a:r>
            <a:r>
              <a:rPr lang="en-GB" dirty="0"/>
              <a:t>Contract,</a:t>
            </a:r>
            <a:r>
              <a:rPr lang="en-GB" baseline="0" dirty="0"/>
              <a:t> </a:t>
            </a:r>
            <a:r>
              <a:rPr lang="en-GB" dirty="0"/>
              <a:t>Plan, Validate, Operate &amp; Settle.  </a:t>
            </a:r>
            <a:r>
              <a:rPr lang="en-GB" baseline="0" dirty="0"/>
              <a:t> </a:t>
            </a:r>
          </a:p>
          <a:p>
            <a:pPr defTabSz="452985">
              <a:defRPr/>
            </a:pPr>
            <a:endParaRPr lang="en-GB" b="1" baseline="0" dirty="0"/>
          </a:p>
          <a:p>
            <a:pPr defTabSz="452985">
              <a:defRPr/>
            </a:pPr>
            <a:r>
              <a:rPr lang="en-GB" b="1" baseline="0" dirty="0"/>
              <a:t>In these processes flexibility is used to find the optimal economic solution to decision to fulfil the needs of the users in </a:t>
            </a:r>
            <a:r>
              <a:rPr lang="en-GB" b="1" baseline="0"/>
              <a:t>the system.</a:t>
            </a:r>
            <a:endParaRPr lang="en-GB" dirty="0"/>
          </a:p>
          <a:p>
            <a:endParaRPr lang="en-GB" dirty="0"/>
          </a:p>
          <a:p>
            <a:endParaRPr lang="en-GB" dirty="0"/>
          </a:p>
          <a:p>
            <a:endParaRPr lang="en-GB" dirty="0"/>
          </a:p>
        </p:txBody>
      </p:sp>
      <p:sp>
        <p:nvSpPr>
          <p:cNvPr id="4" name="Tijdelijke aanduiding voor dianummer 3"/>
          <p:cNvSpPr>
            <a:spLocks noGrp="1"/>
          </p:cNvSpPr>
          <p:nvPr>
            <p:ph type="sldNum" sz="quarter" idx="10"/>
          </p:nvPr>
        </p:nvSpPr>
        <p:spPr/>
        <p:txBody>
          <a:bodyPr/>
          <a:lstStyle/>
          <a:p>
            <a:fld id="{30605BC1-E516-5A41-83E7-7CCB36C91AFA}"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65440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605BC1-E516-5A41-83E7-7CCB36C91AFA}" type="slidenum">
              <a:rPr lang="en-GB" smtClean="0"/>
              <a:t>12</a:t>
            </a:fld>
            <a:endParaRPr lang="en-GB" dirty="0"/>
          </a:p>
        </p:txBody>
      </p:sp>
    </p:spTree>
    <p:extLst>
      <p:ext uri="{BB962C8B-B14F-4D97-AF65-F5344CB8AC3E}">
        <p14:creationId xmlns:p14="http://schemas.microsoft.com/office/powerpoint/2010/main" val="286953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52463" y="631825"/>
            <a:ext cx="5611812" cy="3157538"/>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30605BC1-E516-5A41-83E7-7CCB36C91AFA}" type="slidenum">
              <a:rPr lang="nl-NL" smtClean="0"/>
              <a:t>13</a:t>
            </a:fld>
            <a:endParaRPr lang="nl-NL" dirty="0"/>
          </a:p>
        </p:txBody>
      </p:sp>
    </p:spTree>
    <p:extLst>
      <p:ext uri="{BB962C8B-B14F-4D97-AF65-F5344CB8AC3E}">
        <p14:creationId xmlns:p14="http://schemas.microsoft.com/office/powerpoint/2010/main" val="145783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588" y="685800"/>
            <a:ext cx="6092825" cy="3429000"/>
          </a:xfrm>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Furthermore, the new, flexible energy system will still be in development. How this will develop and at what pace</a:t>
            </a:r>
          </a:p>
          <a:p>
            <a:r>
              <a:rPr lang="nl-NL" sz="1200" b="0" i="0" u="none" strike="noStrike" kern="1200" baseline="0" dirty="0" smtClean="0">
                <a:solidFill>
                  <a:schemeClr val="tx1"/>
                </a:solidFill>
                <a:latin typeface="+mn-lt"/>
                <a:ea typeface="+mn-ea"/>
                <a:cs typeface="+mn-cs"/>
              </a:rPr>
              <a:t>is </a:t>
            </a:r>
            <a:r>
              <a:rPr lang="nl-NL" sz="1200" b="0" i="0" u="none" strike="noStrike" kern="1200" baseline="0" dirty="0" err="1" smtClean="0">
                <a:solidFill>
                  <a:schemeClr val="tx1"/>
                </a:solidFill>
                <a:latin typeface="+mn-lt"/>
                <a:ea typeface="+mn-ea"/>
                <a:cs typeface="+mn-cs"/>
              </a:rPr>
              <a:t>currently</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unclear</a:t>
            </a:r>
            <a:r>
              <a:rPr lang="nl-NL"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Given the open character and the early stage of development of the energy market, Liander is therefore</a:t>
            </a:r>
          </a:p>
          <a:p>
            <a:r>
              <a:rPr lang="en-US" sz="1200" b="0" i="0" u="none" strike="noStrike" kern="1200" baseline="0" dirty="0" smtClean="0">
                <a:solidFill>
                  <a:schemeClr val="tx1"/>
                </a:solidFill>
                <a:latin typeface="+mn-lt"/>
                <a:ea typeface="+mn-ea"/>
                <a:cs typeface="+mn-cs"/>
              </a:rPr>
              <a:t>choosing to keep all development options open. </a:t>
            </a:r>
          </a:p>
          <a:p>
            <a:endParaRPr lang="en-US"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C86C27FD-89BC-41CA-8F93-FF57B625C7CB}"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66198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1448B6-ABEB-4CF0-8216-D4F924A4A390}" type="slidenum">
              <a:rPr lang="nl-NL" smtClean="0"/>
              <a:t>16</a:t>
            </a:fld>
            <a:endParaRPr lang="nl-NL"/>
          </a:p>
        </p:txBody>
      </p:sp>
    </p:spTree>
    <p:extLst>
      <p:ext uri="{BB962C8B-B14F-4D97-AF65-F5344CB8AC3E}">
        <p14:creationId xmlns:p14="http://schemas.microsoft.com/office/powerpoint/2010/main" val="147879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588" y="685800"/>
            <a:ext cx="6092825" cy="3429000"/>
          </a:xfrm>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Furthermore, the new, flexible energy system will still be in development. How this will develop and at what pace</a:t>
            </a:r>
          </a:p>
          <a:p>
            <a:r>
              <a:rPr lang="nl-NL" sz="1200" b="0" i="0" u="none" strike="noStrike" kern="1200" baseline="0" dirty="0" smtClean="0">
                <a:solidFill>
                  <a:schemeClr val="tx1"/>
                </a:solidFill>
                <a:latin typeface="+mn-lt"/>
                <a:ea typeface="+mn-ea"/>
                <a:cs typeface="+mn-cs"/>
              </a:rPr>
              <a:t>is </a:t>
            </a:r>
            <a:r>
              <a:rPr lang="nl-NL" sz="1200" b="0" i="0" u="none" strike="noStrike" kern="1200" baseline="0" dirty="0" err="1" smtClean="0">
                <a:solidFill>
                  <a:schemeClr val="tx1"/>
                </a:solidFill>
                <a:latin typeface="+mn-lt"/>
                <a:ea typeface="+mn-ea"/>
                <a:cs typeface="+mn-cs"/>
              </a:rPr>
              <a:t>currently</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unclear</a:t>
            </a:r>
            <a:r>
              <a:rPr lang="nl-NL"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Given the open character and the early stage of development of the energy market, Liander is therefore</a:t>
            </a:r>
          </a:p>
          <a:p>
            <a:r>
              <a:rPr lang="en-US" sz="1200" b="0" i="0" u="none" strike="noStrike" kern="1200" baseline="0" dirty="0" smtClean="0">
                <a:solidFill>
                  <a:schemeClr val="tx1"/>
                </a:solidFill>
                <a:latin typeface="+mn-lt"/>
                <a:ea typeface="+mn-ea"/>
                <a:cs typeface="+mn-cs"/>
              </a:rPr>
              <a:t>choosing to keep all development options open. </a:t>
            </a:r>
          </a:p>
          <a:p>
            <a:endParaRPr lang="en-US"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C86C27FD-89BC-41CA-8F93-FF57B625C7CB}"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66198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en-US" b="1" dirty="0" smtClean="0"/>
              <a:t>SOMS</a:t>
            </a:r>
            <a:r>
              <a:rPr lang="en-US" b="1" baseline="0" dirty="0" smtClean="0"/>
              <a:t> Alliander </a:t>
            </a:r>
            <a:r>
              <a:rPr lang="en-US" b="1" baseline="0" dirty="0" err="1" smtClean="0"/>
              <a:t>en</a:t>
            </a:r>
            <a:r>
              <a:rPr lang="en-US" b="1" baseline="0" dirty="0" smtClean="0"/>
              <a:t> </a:t>
            </a:r>
            <a:r>
              <a:rPr lang="en-US" b="1" baseline="0" dirty="0" err="1" smtClean="0"/>
              <a:t>andere</a:t>
            </a:r>
            <a:r>
              <a:rPr lang="en-US" b="1" baseline="0" dirty="0" smtClean="0"/>
              <a:t> </a:t>
            </a:r>
            <a:r>
              <a:rPr lang="en-US" b="1" baseline="0" dirty="0" err="1" smtClean="0"/>
              <a:t>keren</a:t>
            </a:r>
            <a:r>
              <a:rPr lang="en-US" b="1" baseline="0" dirty="0" smtClean="0"/>
              <a:t> Liander </a:t>
            </a:r>
            <a:r>
              <a:rPr lang="en-US" b="1" baseline="0" dirty="0" smtClean="0">
                <a:sym typeface="Wingdings" panose="05000000000000000000" pitchFamily="2" charset="2"/>
              </a:rPr>
              <a:t> </a:t>
            </a:r>
            <a:r>
              <a:rPr lang="en-US" b="1" baseline="0" dirty="0" err="1" smtClean="0">
                <a:sym typeface="Wingdings" panose="05000000000000000000" pitchFamily="2" charset="2"/>
              </a:rPr>
              <a:t>moet</a:t>
            </a:r>
            <a:r>
              <a:rPr lang="en-US" b="1" baseline="0" dirty="0" smtClean="0">
                <a:sym typeface="Wingdings" panose="05000000000000000000" pitchFamily="2" charset="2"/>
              </a:rPr>
              <a:t> </a:t>
            </a:r>
            <a:r>
              <a:rPr lang="en-US" b="1" baseline="0" dirty="0" err="1" smtClean="0">
                <a:sym typeface="Wingdings" panose="05000000000000000000" pitchFamily="2" charset="2"/>
              </a:rPr>
              <a:t>dit</a:t>
            </a:r>
            <a:r>
              <a:rPr lang="en-US" b="1" baseline="0" dirty="0" smtClean="0">
                <a:sym typeface="Wingdings" panose="05000000000000000000" pitchFamily="2" charset="2"/>
              </a:rPr>
              <a:t> </a:t>
            </a:r>
            <a:r>
              <a:rPr lang="en-US" b="1" baseline="0" dirty="0" err="1" smtClean="0">
                <a:sym typeface="Wingdings" panose="05000000000000000000" pitchFamily="2" charset="2"/>
              </a:rPr>
              <a:t>echt</a:t>
            </a:r>
            <a:r>
              <a:rPr lang="en-US" b="1" baseline="0" dirty="0" smtClean="0">
                <a:sym typeface="Wingdings" panose="05000000000000000000" pitchFamily="2" charset="2"/>
              </a:rPr>
              <a:t> in </a:t>
            </a:r>
            <a:r>
              <a:rPr lang="en-US" b="1" baseline="0" dirty="0" err="1" smtClean="0">
                <a:sym typeface="Wingdings" panose="05000000000000000000" pitchFamily="2" charset="2"/>
              </a:rPr>
              <a:t>onze</a:t>
            </a:r>
            <a:r>
              <a:rPr lang="en-US" b="1" baseline="0" dirty="0" smtClean="0">
                <a:sym typeface="Wingdings" panose="05000000000000000000" pitchFamily="2" charset="2"/>
              </a:rPr>
              <a:t> </a:t>
            </a:r>
            <a:r>
              <a:rPr lang="en-US" b="1" baseline="0" dirty="0" err="1" smtClean="0">
                <a:sym typeface="Wingdings" panose="05000000000000000000" pitchFamily="2" charset="2"/>
              </a:rPr>
              <a:t>Engelstalige</a:t>
            </a:r>
            <a:r>
              <a:rPr lang="en-US" b="1" baseline="0" dirty="0" smtClean="0">
                <a:sym typeface="Wingdings" panose="05000000000000000000" pitchFamily="2" charset="2"/>
              </a:rPr>
              <a:t> </a:t>
            </a:r>
            <a:r>
              <a:rPr lang="en-US" b="1" baseline="0" dirty="0" err="1" smtClean="0">
                <a:sym typeface="Wingdings" panose="05000000000000000000" pitchFamily="2" charset="2"/>
              </a:rPr>
              <a:t>presentatie</a:t>
            </a:r>
            <a:r>
              <a:rPr lang="en-US" b="1" baseline="0" dirty="0" smtClean="0">
                <a:sym typeface="Wingdings" panose="05000000000000000000" pitchFamily="2" charset="2"/>
              </a:rPr>
              <a:t>?</a:t>
            </a:r>
            <a:endParaRPr lang="nl-NL" b="1" dirty="0"/>
          </a:p>
        </p:txBody>
      </p:sp>
      <p:sp>
        <p:nvSpPr>
          <p:cNvPr id="4" name="Tijdelijke aanduiding voor dianummer 3"/>
          <p:cNvSpPr>
            <a:spLocks noGrp="1"/>
          </p:cNvSpPr>
          <p:nvPr>
            <p:ph type="sldNum" sz="quarter" idx="10"/>
          </p:nvPr>
        </p:nvSpPr>
        <p:spPr/>
        <p:txBody>
          <a:bodyPr/>
          <a:lstStyle/>
          <a:p>
            <a:fld id="{151448B6-ABEB-4CF0-8216-D4F924A4A390}" type="slidenum">
              <a:rPr lang="nl-NL" smtClean="0"/>
              <a:t>4</a:t>
            </a:fld>
            <a:endParaRPr lang="nl-NL"/>
          </a:p>
        </p:txBody>
      </p:sp>
    </p:spTree>
    <p:extLst>
      <p:ext uri="{BB962C8B-B14F-4D97-AF65-F5344CB8AC3E}">
        <p14:creationId xmlns:p14="http://schemas.microsoft.com/office/powerpoint/2010/main" val="422307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en-US" dirty="0" smtClean="0"/>
              <a:t>So far we have identified</a:t>
            </a:r>
            <a:r>
              <a:rPr lang="en-US" baseline="0" dirty="0" smtClean="0"/>
              <a:t> 3 areas for project Dynamo. </a:t>
            </a:r>
            <a:endParaRPr lang="en-US" dirty="0" smtClean="0"/>
          </a:p>
          <a:p>
            <a:endParaRPr lang="en-US" dirty="0" smtClean="0"/>
          </a:p>
          <a:p>
            <a:r>
              <a:rPr lang="en-US" dirty="0" err="1" smtClean="0"/>
              <a:t>Ik</a:t>
            </a:r>
            <a:r>
              <a:rPr lang="en-US" dirty="0" smtClean="0"/>
              <a:t> </a:t>
            </a:r>
            <a:r>
              <a:rPr lang="en-US" dirty="0" err="1" smtClean="0"/>
              <a:t>wil</a:t>
            </a:r>
            <a:r>
              <a:rPr lang="en-US" dirty="0" smtClean="0"/>
              <a:t> </a:t>
            </a:r>
            <a:r>
              <a:rPr lang="en-US" dirty="0" err="1" smtClean="0"/>
              <a:t>hier</a:t>
            </a:r>
            <a:r>
              <a:rPr lang="en-US" dirty="0" smtClean="0"/>
              <a:t> </a:t>
            </a:r>
            <a:r>
              <a:rPr lang="en-US" dirty="0" err="1" smtClean="0"/>
              <a:t>graag</a:t>
            </a:r>
            <a:r>
              <a:rPr lang="en-US" dirty="0" smtClean="0"/>
              <a:t> nog </a:t>
            </a:r>
            <a:r>
              <a:rPr lang="en-US" dirty="0" err="1" smtClean="0"/>
              <a:t>alle</a:t>
            </a:r>
            <a:r>
              <a:rPr lang="en-US" dirty="0" smtClean="0"/>
              <a:t> </a:t>
            </a:r>
            <a:r>
              <a:rPr lang="en-US" dirty="0" err="1" smtClean="0"/>
              <a:t>getallen</a:t>
            </a:r>
            <a:r>
              <a:rPr lang="en-US" dirty="0" smtClean="0"/>
              <a:t>:</a:t>
            </a:r>
          </a:p>
          <a:p>
            <a:endParaRPr lang="en-US" dirty="0" smtClean="0"/>
          </a:p>
          <a:p>
            <a:pPr lvl="0"/>
            <a:r>
              <a:rPr lang="nl-NL" sz="1200" i="1" kern="1200" dirty="0" smtClean="0">
                <a:solidFill>
                  <a:schemeClr val="tx1"/>
                </a:solidFill>
                <a:effectLst/>
                <a:latin typeface="+mn-lt"/>
                <a:ea typeface="+mn-ea"/>
                <a:cs typeface="+mn-cs"/>
              </a:rPr>
              <a:t>Nijmegen Noord: eerste keer </a:t>
            </a:r>
            <a:r>
              <a:rPr lang="nl-NL" sz="1200" i="1" kern="1200" dirty="0" err="1" smtClean="0">
                <a:solidFill>
                  <a:schemeClr val="tx1"/>
                </a:solidFill>
                <a:effectLst/>
                <a:latin typeface="+mn-lt"/>
                <a:ea typeface="+mn-ea"/>
                <a:cs typeface="+mn-cs"/>
              </a:rPr>
              <a:t>flex</a:t>
            </a:r>
            <a:r>
              <a:rPr lang="nl-NL" sz="1200" i="1" kern="1200" dirty="0" smtClean="0">
                <a:solidFill>
                  <a:schemeClr val="tx1"/>
                </a:solidFill>
                <a:effectLst/>
                <a:latin typeface="+mn-lt"/>
                <a:ea typeface="+mn-ea"/>
                <a:cs typeface="+mn-cs"/>
              </a:rPr>
              <a:t> als alternatief voor een (tijdelijk)  kabel. 1 dec 2017 start test en validatiefase . Deze fase is deze winter. Hierna zal een nieuwe aanbesteding komen. Gevraagde capaciteit voor de komende  5 jaar loopt op tot ongeveer 5 MW. Hierna zal er een nieuw station zijn aangelegd. Nijmegen Noord is een gebied waarin we groei verwachten in bedrijven, </a:t>
            </a:r>
            <a:r>
              <a:rPr lang="nl-NL" sz="1200" i="1" kern="1200" dirty="0" err="1" smtClean="0">
                <a:solidFill>
                  <a:schemeClr val="tx1"/>
                </a:solidFill>
                <a:effectLst/>
                <a:latin typeface="+mn-lt"/>
                <a:ea typeface="+mn-ea"/>
                <a:cs typeface="+mn-cs"/>
              </a:rPr>
              <a:t>ong</a:t>
            </a:r>
            <a:r>
              <a:rPr lang="nl-NL" sz="1200" i="1" kern="1200" dirty="0" smtClean="0">
                <a:solidFill>
                  <a:schemeClr val="tx1"/>
                </a:solidFill>
                <a:effectLst/>
                <a:latin typeface="+mn-lt"/>
                <a:ea typeface="+mn-ea"/>
                <a:cs typeface="+mn-cs"/>
              </a:rPr>
              <a:t> 8000 woningen en meer zon en win. </a:t>
            </a:r>
            <a:endParaRPr lang="nl-NL" sz="1200" kern="1200" dirty="0" smtClean="0">
              <a:solidFill>
                <a:schemeClr val="tx1"/>
              </a:solidFill>
              <a:effectLst/>
              <a:latin typeface="+mn-lt"/>
              <a:ea typeface="+mn-ea"/>
              <a:cs typeface="+mn-cs"/>
            </a:endParaRPr>
          </a:p>
          <a:p>
            <a:pPr lvl="0"/>
            <a:r>
              <a:rPr lang="nl-NL" sz="1200" i="1" kern="1200" dirty="0" smtClean="0">
                <a:solidFill>
                  <a:schemeClr val="tx1"/>
                </a:solidFill>
                <a:effectLst/>
                <a:latin typeface="+mn-lt"/>
                <a:ea typeface="+mn-ea"/>
                <a:cs typeface="+mn-cs"/>
              </a:rPr>
              <a:t>Heerhugowaard; 110 deelnemers (huishoudens)&gt; test en demo site, waarop AGR op een laagdrempelig kennis kunnen maken met USEF en sturing van apparaten in consumentenmarkt. </a:t>
            </a:r>
            <a:r>
              <a:rPr lang="en-US" sz="1200" i="1" kern="1200" dirty="0" err="1" smtClean="0">
                <a:solidFill>
                  <a:schemeClr val="tx1"/>
                </a:solidFill>
                <a:effectLst/>
                <a:latin typeface="+mn-lt"/>
                <a:ea typeface="+mn-ea"/>
                <a:cs typeface="+mn-cs"/>
              </a:rPr>
              <a:t>Virtuele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congestie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en</a:t>
            </a:r>
            <a:r>
              <a:rPr lang="en-US" sz="1200" i="1" kern="1200" dirty="0" smtClean="0">
                <a:solidFill>
                  <a:schemeClr val="tx1"/>
                </a:solidFill>
                <a:effectLst/>
                <a:latin typeface="+mn-lt"/>
                <a:ea typeface="+mn-ea"/>
                <a:cs typeface="+mn-cs"/>
              </a:rPr>
              <a:t> open </a:t>
            </a:r>
            <a:r>
              <a:rPr lang="en-US" sz="1200" i="1" kern="1200" dirty="0" err="1" smtClean="0">
                <a:solidFill>
                  <a:schemeClr val="tx1"/>
                </a:solidFill>
                <a:effectLst/>
                <a:latin typeface="+mn-lt"/>
                <a:ea typeface="+mn-ea"/>
                <a:cs typeface="+mn-cs"/>
              </a:rPr>
              <a:t>infratructuur</a:t>
            </a:r>
            <a:r>
              <a:rPr lang="en-US" sz="1200" i="1" kern="1200" dirty="0" smtClean="0">
                <a:solidFill>
                  <a:schemeClr val="tx1"/>
                </a:solidFill>
                <a:effectLst/>
                <a:latin typeface="+mn-lt"/>
                <a:ea typeface="+mn-ea"/>
                <a:cs typeface="+mn-cs"/>
              </a:rPr>
              <a:t> is van Alliander</a:t>
            </a:r>
            <a:endParaRPr lang="nl-NL" sz="1200" kern="1200" dirty="0" smtClean="0">
              <a:solidFill>
                <a:schemeClr val="tx1"/>
              </a:solidFill>
              <a:effectLst/>
              <a:latin typeface="+mn-lt"/>
              <a:ea typeface="+mn-ea"/>
              <a:cs typeface="+mn-cs"/>
            </a:endParaRPr>
          </a:p>
          <a:p>
            <a:pPr lvl="0"/>
            <a:r>
              <a:rPr lang="nl-NL" sz="1200" i="1" kern="1200" dirty="0" err="1" smtClean="0">
                <a:solidFill>
                  <a:schemeClr val="tx1"/>
                </a:solidFill>
                <a:effectLst/>
                <a:latin typeface="+mn-lt"/>
                <a:ea typeface="+mn-ea"/>
                <a:cs typeface="+mn-cs"/>
              </a:rPr>
              <a:t>Rennovates</a:t>
            </a:r>
            <a:r>
              <a:rPr lang="nl-NL" sz="1200" i="1" kern="1200" dirty="0" smtClean="0">
                <a:solidFill>
                  <a:schemeClr val="tx1"/>
                </a:solidFill>
                <a:effectLst/>
                <a:latin typeface="+mn-lt"/>
                <a:ea typeface="+mn-ea"/>
                <a:cs typeface="+mn-cs"/>
              </a:rPr>
              <a:t>: sturing warmtepompen in een nul op de meter woning. Bam is AGR. We willen weten wat het effect is van deze sturing op ons net. Verder is de impact van NOM woningen voor ons interessant. </a:t>
            </a:r>
            <a:r>
              <a:rPr lang="en-US" sz="1200" i="1" kern="1200" dirty="0" err="1" smtClean="0">
                <a:solidFill>
                  <a:schemeClr val="tx1"/>
                </a:solidFill>
                <a:effectLst/>
                <a:latin typeface="+mn-lt"/>
                <a:ea typeface="+mn-ea"/>
                <a:cs typeface="+mn-cs"/>
              </a:rPr>
              <a:t>Virtuele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congestie</a:t>
            </a:r>
            <a:endParaRPr lang="nl-NL"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pPr marL="228600" indent="-228600">
              <a:buAutoNum type="arabicPeriod"/>
            </a:pPr>
            <a:endParaRPr lang="en-US" baseline="0" dirty="0" smtClean="0"/>
          </a:p>
          <a:p>
            <a:pPr marL="228600" indent="-228600">
              <a:buAutoNum type="arabicPeriod"/>
            </a:pPr>
            <a:r>
              <a:rPr lang="en-US" baseline="0" dirty="0" err="1" smtClean="0"/>
              <a:t>Gevraagde</a:t>
            </a:r>
            <a:r>
              <a:rPr lang="en-US" baseline="0" dirty="0" smtClean="0"/>
              <a:t> </a:t>
            </a:r>
            <a:r>
              <a:rPr lang="en-US" baseline="0" dirty="0" err="1" smtClean="0"/>
              <a:t>capaciteit</a:t>
            </a:r>
            <a:r>
              <a:rPr lang="en-US" baseline="0" dirty="0" smtClean="0"/>
              <a:t>, </a:t>
            </a:r>
            <a:r>
              <a:rPr lang="en-US" baseline="0" dirty="0" err="1" smtClean="0"/>
              <a:t>wanneer</a:t>
            </a:r>
            <a:r>
              <a:rPr lang="en-US" baseline="0" dirty="0" smtClean="0"/>
              <a:t> </a:t>
            </a:r>
            <a:r>
              <a:rPr lang="en-US" baseline="0" dirty="0" err="1" smtClean="0"/>
              <a:t>en</a:t>
            </a:r>
            <a:r>
              <a:rPr lang="en-US" baseline="0" dirty="0" smtClean="0"/>
              <a:t> hoe </a:t>
            </a:r>
            <a:r>
              <a:rPr lang="en-US" baseline="0" dirty="0" err="1" smtClean="0"/>
              <a:t>vaak</a:t>
            </a:r>
            <a:r>
              <a:rPr lang="en-US" baseline="0" dirty="0" smtClean="0"/>
              <a:t> </a:t>
            </a:r>
            <a:r>
              <a:rPr lang="en-US" baseline="0" dirty="0" err="1" smtClean="0"/>
              <a:t>zal</a:t>
            </a:r>
            <a:r>
              <a:rPr lang="en-US" baseline="0" dirty="0" smtClean="0"/>
              <a:t> </a:t>
            </a:r>
            <a:r>
              <a:rPr lang="en-US" baseline="0" dirty="0" err="1" smtClean="0"/>
              <a:t>er</a:t>
            </a:r>
            <a:r>
              <a:rPr lang="en-US" baseline="0" dirty="0" smtClean="0"/>
              <a:t> </a:t>
            </a:r>
            <a:r>
              <a:rPr lang="en-US" baseline="0" dirty="0" err="1" smtClean="0"/>
              <a:t>afroep</a:t>
            </a:r>
            <a:r>
              <a:rPr lang="en-US" baseline="0" dirty="0" smtClean="0"/>
              <a:t> </a:t>
            </a:r>
            <a:r>
              <a:rPr lang="en-US" baseline="0" dirty="0" err="1" smtClean="0"/>
              <a:t>komen</a:t>
            </a:r>
            <a:r>
              <a:rPr lang="en-US" baseline="0" dirty="0" smtClean="0"/>
              <a:t>? </a:t>
            </a:r>
            <a:r>
              <a:rPr lang="en-US" baseline="0" dirty="0" err="1" smtClean="0"/>
              <a:t>Voor</a:t>
            </a:r>
            <a:r>
              <a:rPr lang="en-US" baseline="0" dirty="0" smtClean="0"/>
              <a:t> hoe </a:t>
            </a:r>
            <a:r>
              <a:rPr lang="en-US" baseline="0" dirty="0" err="1" smtClean="0"/>
              <a:t>lang</a:t>
            </a:r>
            <a:r>
              <a:rPr lang="en-US" baseline="0" dirty="0" smtClean="0"/>
              <a:t>?</a:t>
            </a:r>
          </a:p>
          <a:p>
            <a:pPr marL="228600" indent="-228600">
              <a:buAutoNum type="arabicPeriod"/>
            </a:pPr>
            <a:r>
              <a:rPr lang="en-US" baseline="0" dirty="0" err="1" smtClean="0"/>
              <a:t>Doelstellingen</a:t>
            </a:r>
            <a:r>
              <a:rPr lang="en-US" baseline="0" dirty="0" smtClean="0"/>
              <a:t>, </a:t>
            </a:r>
            <a:r>
              <a:rPr lang="en-US" baseline="0" dirty="0" err="1" smtClean="0"/>
              <a:t>deelnemers</a:t>
            </a:r>
            <a:r>
              <a:rPr lang="en-US" baseline="0" dirty="0" smtClean="0"/>
              <a:t> </a:t>
            </a:r>
            <a:r>
              <a:rPr lang="en-US" baseline="0" dirty="0" err="1" smtClean="0"/>
              <a:t>en</a:t>
            </a:r>
            <a:r>
              <a:rPr lang="en-US" baseline="0" dirty="0" smtClean="0"/>
              <a:t> </a:t>
            </a:r>
            <a:r>
              <a:rPr lang="en-US" baseline="0" dirty="0" err="1" smtClean="0"/>
              <a:t>tijdslijnen</a:t>
            </a:r>
            <a:endParaRPr lang="en-US" baseline="0" dirty="0" smtClean="0"/>
          </a:p>
          <a:p>
            <a:pPr marL="0" indent="0">
              <a:buNone/>
            </a:pPr>
            <a:endParaRPr lang="en-US" dirty="0" smtClean="0"/>
          </a:p>
          <a:p>
            <a:endParaRPr lang="nl-NL" dirty="0"/>
          </a:p>
        </p:txBody>
      </p:sp>
      <p:sp>
        <p:nvSpPr>
          <p:cNvPr id="4" name="Tijdelijke aanduiding voor dianummer 3"/>
          <p:cNvSpPr>
            <a:spLocks noGrp="1"/>
          </p:cNvSpPr>
          <p:nvPr>
            <p:ph type="sldNum" sz="quarter" idx="10"/>
          </p:nvPr>
        </p:nvSpPr>
        <p:spPr/>
        <p:txBody>
          <a:bodyPr/>
          <a:lstStyle/>
          <a:p>
            <a:fld id="{151448B6-ABEB-4CF0-8216-D4F924A4A390}" type="slidenum">
              <a:rPr lang="nl-NL" smtClean="0"/>
              <a:t>5</a:t>
            </a:fld>
            <a:endParaRPr lang="nl-NL"/>
          </a:p>
        </p:txBody>
      </p:sp>
    </p:spTree>
    <p:extLst>
      <p:ext uri="{BB962C8B-B14F-4D97-AF65-F5344CB8AC3E}">
        <p14:creationId xmlns:p14="http://schemas.microsoft.com/office/powerpoint/2010/main" val="173121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1448B6-ABEB-4CF0-8216-D4F924A4A390}" type="slidenum">
              <a:rPr lang="nl-NL" smtClean="0"/>
              <a:t>6</a:t>
            </a:fld>
            <a:endParaRPr lang="nl-NL"/>
          </a:p>
        </p:txBody>
      </p:sp>
    </p:spTree>
    <p:extLst>
      <p:ext uri="{BB962C8B-B14F-4D97-AF65-F5344CB8AC3E}">
        <p14:creationId xmlns:p14="http://schemas.microsoft.com/office/powerpoint/2010/main" val="303396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Open market consultation: initially started with limited contracting period (1 year) with bilateral contracts for flex-availability and flex-delivery</a:t>
            </a:r>
          </a:p>
          <a:p>
            <a:r>
              <a:rPr lang="en-US" dirty="0" smtClean="0"/>
              <a:t>Capacity only </a:t>
            </a:r>
          </a:p>
          <a:p>
            <a:pPr lvl="1"/>
            <a:r>
              <a:rPr lang="en-US" dirty="0" smtClean="0"/>
              <a:t>Constraint is one-directional, capacity limitation to the area: flex provision when requested</a:t>
            </a:r>
          </a:p>
          <a:p>
            <a:r>
              <a:rPr lang="en-US" dirty="0" smtClean="0"/>
              <a:t>DSO Requirements for flexibility product:</a:t>
            </a:r>
          </a:p>
          <a:p>
            <a:pPr lvl="1"/>
            <a:r>
              <a:rPr lang="en-US" dirty="0" smtClean="0"/>
              <a:t>Capacity availability (in Nijmegen </a:t>
            </a:r>
            <a:r>
              <a:rPr lang="en-US" dirty="0" err="1" smtClean="0"/>
              <a:t>noord</a:t>
            </a:r>
            <a:r>
              <a:rPr lang="en-US" dirty="0" smtClean="0"/>
              <a:t> during peak-hours (in winter)</a:t>
            </a:r>
          </a:p>
          <a:p>
            <a:pPr lvl="1"/>
            <a:r>
              <a:rPr lang="en-US" dirty="0" smtClean="0"/>
              <a:t>Suggestion and/or imitation of hours/PTU’s for the rebound (every evening peak)</a:t>
            </a:r>
          </a:p>
          <a:p>
            <a:pPr lvl="1"/>
            <a:r>
              <a:rPr lang="en-US" dirty="0" smtClean="0"/>
              <a:t>Competitive bidding for flex-offers</a:t>
            </a:r>
          </a:p>
          <a:p>
            <a:pPr lvl="1"/>
            <a:r>
              <a:rPr lang="en-US" dirty="0" smtClean="0"/>
              <a:t>Fixed timeslots for Day-Ahead and Intraday gate-closure</a:t>
            </a:r>
          </a:p>
          <a:p>
            <a:pPr lvl="1"/>
            <a:r>
              <a:rPr lang="en-US" dirty="0" smtClean="0"/>
              <a:t>Allowing intraday trading  until 2hrs before real-time</a:t>
            </a:r>
          </a:p>
          <a:p>
            <a:pPr lvl="1"/>
            <a:r>
              <a:rPr lang="en-US" dirty="0" smtClean="0"/>
              <a:t>Settlement procedure in place for settling flex-delivery and non-flex delivery (measurement)</a:t>
            </a:r>
          </a:p>
          <a:p>
            <a:endParaRPr lang="en-US" dirty="0" smtClean="0"/>
          </a:p>
          <a:p>
            <a:endParaRPr lang="nl-NL" dirty="0"/>
          </a:p>
        </p:txBody>
      </p:sp>
      <p:sp>
        <p:nvSpPr>
          <p:cNvPr id="4" name="Tijdelijke aanduiding voor dianummer 3"/>
          <p:cNvSpPr>
            <a:spLocks noGrp="1"/>
          </p:cNvSpPr>
          <p:nvPr>
            <p:ph type="sldNum" sz="quarter" idx="10"/>
          </p:nvPr>
        </p:nvSpPr>
        <p:spPr/>
        <p:txBody>
          <a:bodyPr/>
          <a:lstStyle/>
          <a:p>
            <a:fld id="{151448B6-ABEB-4CF0-8216-D4F924A4A390}" type="slidenum">
              <a:rPr lang="nl-NL" smtClean="0"/>
              <a:t>7</a:t>
            </a:fld>
            <a:endParaRPr lang="nl-NL"/>
          </a:p>
        </p:txBody>
      </p:sp>
    </p:spTree>
    <p:extLst>
      <p:ext uri="{BB962C8B-B14F-4D97-AF65-F5344CB8AC3E}">
        <p14:creationId xmlns:p14="http://schemas.microsoft.com/office/powerpoint/2010/main" val="52924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US" dirty="0" err="1" smtClean="0"/>
              <a:t>Maken</a:t>
            </a:r>
            <a:r>
              <a:rPr lang="en-US" dirty="0" smtClean="0"/>
              <a:t> </a:t>
            </a:r>
            <a:r>
              <a:rPr lang="en-US" dirty="0" err="1" smtClean="0"/>
              <a:t>gebruik</a:t>
            </a:r>
            <a:r>
              <a:rPr lang="en-US" dirty="0" smtClean="0"/>
              <a:t> van </a:t>
            </a:r>
            <a:r>
              <a:rPr lang="en-US" dirty="0" err="1" smtClean="0"/>
              <a:t>marktgebaseerde</a:t>
            </a:r>
            <a:r>
              <a:rPr lang="en-US" dirty="0" smtClean="0"/>
              <a:t> </a:t>
            </a:r>
            <a:r>
              <a:rPr lang="en-US" dirty="0" err="1" smtClean="0"/>
              <a:t>flexibiliteit</a:t>
            </a:r>
            <a:endParaRPr lang="en-US" dirty="0" smtClean="0"/>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151448B6-ABEB-4CF0-8216-D4F924A4A390}" type="slidenum">
              <a:rPr lang="nl-NL" smtClean="0"/>
              <a:t>8</a:t>
            </a:fld>
            <a:endParaRPr lang="nl-NL"/>
          </a:p>
        </p:txBody>
      </p:sp>
    </p:spTree>
    <p:extLst>
      <p:ext uri="{BB962C8B-B14F-4D97-AF65-F5344CB8AC3E}">
        <p14:creationId xmlns:p14="http://schemas.microsoft.com/office/powerpoint/2010/main" val="1692965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5763" y="687388"/>
            <a:ext cx="6100762" cy="3432175"/>
          </a:xfrm>
        </p:spPr>
      </p:sp>
      <p:sp>
        <p:nvSpPr>
          <p:cNvPr id="3" name="Tijdelijke aanduiding voor notities 2"/>
          <p:cNvSpPr>
            <a:spLocks noGrp="1"/>
          </p:cNvSpPr>
          <p:nvPr>
            <p:ph type="body" idx="1"/>
          </p:nvPr>
        </p:nvSpPr>
        <p:spPr/>
        <p:txBody>
          <a:bodyPr/>
          <a:lstStyle/>
          <a:p>
            <a:endParaRPr lang="en-GB" sz="1200" dirty="0"/>
          </a:p>
        </p:txBody>
      </p:sp>
      <p:sp>
        <p:nvSpPr>
          <p:cNvPr id="4" name="Tijdelijke aanduiding voor dianummer 3"/>
          <p:cNvSpPr>
            <a:spLocks noGrp="1"/>
          </p:cNvSpPr>
          <p:nvPr>
            <p:ph type="sldNum" sz="quarter" idx="10"/>
          </p:nvPr>
        </p:nvSpPr>
        <p:spPr/>
        <p:txBody>
          <a:bodyPr/>
          <a:lstStyle/>
          <a:p>
            <a:fld id="{30605BC1-E516-5A41-83E7-7CCB36C91AFA}" type="slidenum">
              <a:rPr lang="nl-NL" smtClean="0">
                <a:solidFill>
                  <a:prstClr val="black"/>
                </a:solidFill>
              </a:rPr>
              <a:pPr/>
              <a:t>9</a:t>
            </a:fld>
            <a:endParaRPr lang="nl-NL" dirty="0">
              <a:solidFill>
                <a:prstClr val="black"/>
              </a:solidFill>
            </a:endParaRPr>
          </a:p>
        </p:txBody>
      </p:sp>
    </p:spTree>
    <p:extLst>
      <p:ext uri="{BB962C8B-B14F-4D97-AF65-F5344CB8AC3E}">
        <p14:creationId xmlns:p14="http://schemas.microsoft.com/office/powerpoint/2010/main" val="15006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that the market</a:t>
            </a:r>
            <a:r>
              <a:rPr lang="en-GB" baseline="0" dirty="0"/>
              <a:t> needs to be there to </a:t>
            </a:r>
            <a:r>
              <a:rPr lang="en-GB" baseline="0" dirty="0" err="1"/>
              <a:t>fulfill</a:t>
            </a:r>
            <a:r>
              <a:rPr lang="en-GB" baseline="0" dirty="0"/>
              <a:t> the needs of the energy system in the near future, we have described how DR can be effectively included in the market. This is done by our role model, our processes and defining the messaging. Whilst also providing the IT-architecture behind it open-source.</a:t>
            </a:r>
            <a:endParaRPr lang="en-GB" dirty="0"/>
          </a:p>
          <a:p>
            <a:endParaRPr lang="en-GB" dirty="0"/>
          </a:p>
          <a:p>
            <a:r>
              <a:rPr lang="en-GB" dirty="0"/>
              <a:t>USEF describes the market design and market control mechanism that</a:t>
            </a:r>
            <a:r>
              <a:rPr lang="en-GB" baseline="0" dirty="0"/>
              <a:t> integrates demand side flexibility in the existing energy markets. </a:t>
            </a:r>
          </a:p>
          <a:p>
            <a:r>
              <a:rPr lang="en-GB" baseline="0" dirty="0"/>
              <a:t>It is a role based model, describing how different roles can effectively use demand response of residential and C&amp;I customers, to their own benefit, whilst doing so in a coordinated and informed way. The need to knows of the system operators are incorporated in the processes, to not only create a single market, but also provide enough control and means for the system operators to perform their tasks optimally.</a:t>
            </a:r>
          </a:p>
          <a:p>
            <a:endParaRPr lang="en-GB" baseline="0" dirty="0"/>
          </a:p>
          <a:p>
            <a:r>
              <a:rPr lang="en-GB" baseline="0" dirty="0"/>
              <a:t>DR is brought to the market by the aggregator. </a:t>
            </a:r>
            <a:endParaRPr lang="en-GB" dirty="0"/>
          </a:p>
          <a:p>
            <a:endParaRPr lang="en-GB" dirty="0"/>
          </a:p>
          <a:p>
            <a:r>
              <a:rPr lang="en-GB" dirty="0"/>
              <a:t>How? By adding the</a:t>
            </a:r>
            <a:r>
              <a:rPr lang="en-GB" baseline="0" dirty="0"/>
              <a:t> market design and control mechanism to unlock, validate, operate and settle for DR in the market. It’s is role-based, but including not only the roles/responsibilities, necessary communication and timing of this communication, as well as </a:t>
            </a:r>
            <a:endParaRPr lang="en-GB" dirty="0"/>
          </a:p>
        </p:txBody>
      </p:sp>
      <p:sp>
        <p:nvSpPr>
          <p:cNvPr id="4" name="Slide Number Placeholder 3"/>
          <p:cNvSpPr>
            <a:spLocks noGrp="1"/>
          </p:cNvSpPr>
          <p:nvPr>
            <p:ph type="sldNum" sz="quarter" idx="10"/>
          </p:nvPr>
        </p:nvSpPr>
        <p:spPr/>
        <p:txBody>
          <a:bodyPr/>
          <a:lstStyle/>
          <a:p>
            <a:fld id="{30605BC1-E516-5A41-83E7-7CCB36C91AFA}"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53679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sp>
        <p:nvSpPr>
          <p:cNvPr id="4" name="Rechthoek 3">
            <a:extLst>
              <a:ext uri="{FF2B5EF4-FFF2-40B4-BE49-F238E27FC236}">
                <a16:creationId xmlns="" xmlns:a16="http://schemas.microsoft.com/office/drawing/2014/main" id="{9C5CC394-CFF4-4280-8E67-F68BFDC43F26}"/>
              </a:ext>
            </a:extLst>
          </p:cNvPr>
          <p:cNvSpPr/>
          <p:nvPr userDrawn="1"/>
        </p:nvSpPr>
        <p:spPr>
          <a:xfrm>
            <a:off x="6" y="2"/>
            <a:ext cx="575999" cy="576000"/>
          </a:xfrm>
          <a:prstGeom prst="rect">
            <a:avLst/>
          </a:prstGeom>
          <a:solidFill>
            <a:srgbClr val="B43C7D"/>
          </a:solidFill>
          <a:ln w="12700">
            <a:solidFill>
              <a:srgbClr val="B43C7D"/>
            </a:solidFill>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nl-NL" sz="2200"/>
          </a:p>
        </p:txBody>
      </p:sp>
      <p:sp>
        <p:nvSpPr>
          <p:cNvPr id="6" name="Tekstvak 5">
            <a:extLst>
              <a:ext uri="{FF2B5EF4-FFF2-40B4-BE49-F238E27FC236}">
                <a16:creationId xmlns="" xmlns:a16="http://schemas.microsoft.com/office/drawing/2014/main" id="{0BF0813F-70FE-4EFA-85D4-9BEED1558FE6}"/>
              </a:ext>
            </a:extLst>
          </p:cNvPr>
          <p:cNvSpPr txBox="1"/>
          <p:nvPr userDrawn="1"/>
        </p:nvSpPr>
        <p:spPr>
          <a:xfrm>
            <a:off x="12958145" y="7513438"/>
            <a:ext cx="1653794" cy="265586"/>
          </a:xfrm>
          <a:prstGeom prst="rect">
            <a:avLst/>
          </a:prstGeom>
          <a:noFill/>
        </p:spPr>
        <p:txBody>
          <a:bodyPr wrap="square" lIns="91405" tIns="45702" rIns="91405" bIns="45702" rtlCol="0">
            <a:spAutoFit/>
          </a:bodyPr>
          <a:lstStyle/>
          <a:p>
            <a:pPr algn="ctr"/>
            <a:fld id="{F55CCC95-B258-44EB-8905-63DA96F39392}" type="slidenum">
              <a:rPr lang="nl-NL" sz="1100" smtClean="0">
                <a:solidFill>
                  <a:schemeClr val="tx1">
                    <a:lumMod val="75000"/>
                    <a:lumOff val="25000"/>
                  </a:schemeClr>
                </a:solidFill>
                <a:latin typeface="Gotham Light" pitchFamily="50" charset="0"/>
                <a:cs typeface="Gotham Light" pitchFamily="50" charset="0"/>
              </a:rPr>
              <a:t>‹nr.›</a:t>
            </a:fld>
            <a:endParaRPr lang="nl-NL" sz="1100" dirty="0">
              <a:solidFill>
                <a:schemeClr val="tx1">
                  <a:lumMod val="75000"/>
                  <a:lumOff val="25000"/>
                </a:schemeClr>
              </a:solidFill>
              <a:latin typeface="Gotham Light" pitchFamily="50" charset="0"/>
              <a:cs typeface="Gotham Light" pitchFamily="50" charset="0"/>
            </a:endParaRPr>
          </a:p>
        </p:txBody>
      </p:sp>
    </p:spTree>
    <p:extLst>
      <p:ext uri="{BB962C8B-B14F-4D97-AF65-F5344CB8AC3E}">
        <p14:creationId xmlns:p14="http://schemas.microsoft.com/office/powerpoint/2010/main" val="174467783"/>
      </p:ext>
    </p:extLst>
  </p:cSld>
  <p:clrMapOvr>
    <a:masterClrMapping/>
  </p:clrMapOvr>
  <p:extLst mod="1">
    <p:ext uri="{DCECCB84-F9BA-43D5-87BE-67443E8EF086}">
      <p15:sldGuideLst xmlns:p15="http://schemas.microsoft.com/office/powerpoint/2012/main" xmlns="">
        <p15:guide id="1" pos="374" userDrawn="1">
          <p15:clr>
            <a:srgbClr val="FBAE40"/>
          </p15:clr>
        </p15:guide>
        <p15:guide id="2" pos="8493" userDrawn="1">
          <p15:clr>
            <a:srgbClr val="FBAE40"/>
          </p15:clr>
        </p15:guide>
        <p15:guide id="3" orient="horz" pos="363">
          <p15:clr>
            <a:srgbClr val="FBAE40"/>
          </p15:clr>
        </p15:guide>
        <p15:guide id="4" orient="horz" pos="462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759066" y="5544027"/>
            <a:ext cx="8445818" cy="654504"/>
          </a:xfrm>
        </p:spPr>
        <p:txBody>
          <a:bodyPr anchor="b"/>
          <a:lstStyle>
            <a:lvl1pPr algn="l">
              <a:defRPr sz="29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759066" y="707671"/>
            <a:ext cx="8445818" cy="4752023"/>
          </a:xfrm>
        </p:spPr>
        <p:txBody>
          <a:bodyPr/>
          <a:lstStyle>
            <a:lvl1pPr marL="0" indent="0">
              <a:buNone/>
              <a:defRPr sz="4800"/>
            </a:lvl1pPr>
            <a:lvl2pPr marL="676535" indent="0">
              <a:buNone/>
              <a:defRPr sz="4200"/>
            </a:lvl2pPr>
            <a:lvl3pPr marL="1353074" indent="0">
              <a:buNone/>
              <a:defRPr sz="3500"/>
            </a:lvl3pPr>
            <a:lvl4pPr marL="2029609" indent="0">
              <a:buNone/>
              <a:defRPr sz="2900"/>
            </a:lvl4pPr>
            <a:lvl5pPr marL="2706147" indent="0">
              <a:buNone/>
              <a:defRPr sz="2900"/>
            </a:lvl5pPr>
            <a:lvl6pPr marL="3382683" indent="0">
              <a:buNone/>
              <a:defRPr sz="2900"/>
            </a:lvl6pPr>
            <a:lvl7pPr marL="4059220" indent="0">
              <a:buNone/>
              <a:defRPr sz="2900"/>
            </a:lvl7pPr>
            <a:lvl8pPr marL="4735758" indent="0">
              <a:buNone/>
              <a:defRPr sz="2900"/>
            </a:lvl8pPr>
            <a:lvl9pPr marL="5412294" indent="0">
              <a:buNone/>
              <a:defRPr sz="2900"/>
            </a:lvl9pPr>
          </a:lstStyle>
          <a:p>
            <a:endParaRPr lang="nl-NL"/>
          </a:p>
        </p:txBody>
      </p:sp>
      <p:sp>
        <p:nvSpPr>
          <p:cNvPr id="4" name="Tijdelijke aanduiding voor tekst 3"/>
          <p:cNvSpPr>
            <a:spLocks noGrp="1"/>
          </p:cNvSpPr>
          <p:nvPr>
            <p:ph type="body" sz="half" idx="2"/>
          </p:nvPr>
        </p:nvSpPr>
        <p:spPr>
          <a:xfrm>
            <a:off x="2759066" y="6198531"/>
            <a:ext cx="8445818" cy="929503"/>
          </a:xfrm>
        </p:spPr>
        <p:txBody>
          <a:bodyPr/>
          <a:lstStyle>
            <a:lvl1pPr marL="0" indent="0">
              <a:buNone/>
              <a:defRPr sz="2200"/>
            </a:lvl1pPr>
            <a:lvl2pPr marL="676535" indent="0">
              <a:buNone/>
              <a:defRPr sz="1800"/>
            </a:lvl2pPr>
            <a:lvl3pPr marL="1353074" indent="0">
              <a:buNone/>
              <a:defRPr sz="1500"/>
            </a:lvl3pPr>
            <a:lvl4pPr marL="2029609" indent="0">
              <a:buNone/>
              <a:defRPr sz="1200"/>
            </a:lvl4pPr>
            <a:lvl5pPr marL="2706147" indent="0">
              <a:buNone/>
              <a:defRPr sz="1200"/>
            </a:lvl5pPr>
            <a:lvl6pPr marL="3382683" indent="0">
              <a:buNone/>
              <a:defRPr sz="1200"/>
            </a:lvl6pPr>
            <a:lvl7pPr marL="4059220" indent="0">
              <a:buNone/>
              <a:defRPr sz="1200"/>
            </a:lvl7pPr>
            <a:lvl8pPr marL="4735758" indent="0">
              <a:buNone/>
              <a:defRPr sz="1200"/>
            </a:lvl8pPr>
            <a:lvl9pPr marL="5412294" indent="0">
              <a:buNone/>
              <a:defRPr sz="12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7975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54800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10205363" y="264001"/>
            <a:ext cx="3167182" cy="563202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703818" y="264001"/>
            <a:ext cx="9266939" cy="563202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98539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dia met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solidFill>
                  <a:srgbClr val="821E7D"/>
                </a:solidFill>
              </a:rPr>
              <a:t>Datum</a:t>
            </a:r>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r>
              <a:rPr lang="nl-NL" smtClean="0">
                <a:solidFill>
                  <a:srgbClr val="821E7D"/>
                </a:solidFill>
              </a:rPr>
              <a:t>Titel van de presentatie</a:t>
            </a:r>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825741" y="1371975"/>
            <a:ext cx="11637938" cy="5404750"/>
          </a:xfrm>
        </p:spPr>
        <p:txBody>
          <a:bodyPr lIns="0" tIns="0" rIns="0" bIns="0">
            <a:noAutofit/>
          </a:bodyPr>
          <a:lstStyle>
            <a:lvl1pPr marL="268695" indent="-268695">
              <a:lnSpc>
                <a:spcPct val="110000"/>
              </a:lnSpc>
              <a:spcAft>
                <a:spcPts val="1540"/>
              </a:spcAft>
              <a:buClrTx/>
              <a:buFont typeface="Arial" pitchFamily="34" charset="0"/>
              <a:buChar char="•"/>
              <a:defRPr/>
            </a:lvl1pPr>
            <a:lvl2pPr marL="559374" indent="-290681">
              <a:lnSpc>
                <a:spcPct val="110000"/>
              </a:lnSpc>
              <a:spcAft>
                <a:spcPts val="1540"/>
              </a:spcAft>
              <a:buClrTx/>
              <a:buFont typeface="Arial" pitchFamily="34" charset="0"/>
              <a:buChar char="-"/>
              <a:defRPr/>
            </a:lvl2pPr>
            <a:lvl3pPr marL="828071" indent="-268695">
              <a:lnSpc>
                <a:spcPct val="110000"/>
              </a:lnSpc>
              <a:spcAft>
                <a:spcPts val="1540"/>
              </a:spcAft>
              <a:buClrTx/>
              <a:buFont typeface="Arial" pitchFamily="34" charset="0"/>
              <a:buChar char="-"/>
              <a:defRPr/>
            </a:lvl3pPr>
            <a:lvl4pPr marL="1096768" indent="-268695">
              <a:lnSpc>
                <a:spcPct val="110000"/>
              </a:lnSpc>
              <a:spcAft>
                <a:spcPts val="1540"/>
              </a:spcAft>
              <a:buClrTx/>
              <a:buFont typeface="Arial" pitchFamily="34" charset="0"/>
              <a:buChar char="-"/>
              <a:defRPr/>
            </a:lvl4pPr>
            <a:lvl5pPr marL="1387448" indent="-290681">
              <a:lnSpc>
                <a:spcPct val="110000"/>
              </a:lnSpc>
              <a:spcAft>
                <a:spcPts val="1540"/>
              </a:spcAft>
              <a:buClrTx/>
              <a:buFont typeface="Arial" pitchFamily="34" charset="0"/>
              <a:buChar char="-"/>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29939895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 pag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02555" y="2643381"/>
            <a:ext cx="10843955" cy="1697675"/>
          </a:xfrm>
          <a:prstGeom prst="rect">
            <a:avLst/>
          </a:prstGeom>
        </p:spPr>
        <p:txBody>
          <a:bodyPr lIns="140703" tIns="70354" rIns="140703" bIns="70354"/>
          <a:lstStyle>
            <a:lvl1pPr algn="l">
              <a:defRPr b="0" i="0">
                <a:solidFill>
                  <a:srgbClr val="207C9E"/>
                </a:solidFill>
                <a:latin typeface="Calibri" pitchFamily="34" charset="0"/>
                <a:cs typeface="Arial"/>
              </a:defRPr>
            </a:lvl1pPr>
          </a:lstStyle>
          <a:p>
            <a:r>
              <a:rPr lang="nl-NL" dirty="0"/>
              <a:t>Titel van de presentatie</a:t>
            </a:r>
          </a:p>
        </p:txBody>
      </p:sp>
      <p:sp>
        <p:nvSpPr>
          <p:cNvPr id="3" name="Subtitel 2"/>
          <p:cNvSpPr>
            <a:spLocks noGrp="1"/>
          </p:cNvSpPr>
          <p:nvPr>
            <p:ph type="subTitle" idx="1" hasCustomPrompt="1"/>
          </p:nvPr>
        </p:nvSpPr>
        <p:spPr>
          <a:xfrm>
            <a:off x="802542" y="4351718"/>
            <a:ext cx="9853454" cy="956125"/>
          </a:xfrm>
          <a:prstGeom prst="rect">
            <a:avLst/>
          </a:prstGeom>
        </p:spPr>
        <p:txBody>
          <a:bodyPr lIns="140703" tIns="70354" rIns="140703" bIns="70354"/>
          <a:lstStyle>
            <a:lvl1pPr marL="0" indent="0" algn="l">
              <a:buNone/>
              <a:defRPr sz="2500">
                <a:solidFill>
                  <a:srgbClr val="EE3E27"/>
                </a:solidFill>
                <a:latin typeface="Calibri" pitchFamily="34" charset="0"/>
                <a:cs typeface="Arial"/>
              </a:defRPr>
            </a:lvl1pPr>
            <a:lvl2pPr marL="703525" indent="0" algn="ctr">
              <a:buNone/>
              <a:defRPr>
                <a:solidFill>
                  <a:schemeClr val="tx1">
                    <a:tint val="75000"/>
                  </a:schemeClr>
                </a:solidFill>
              </a:defRPr>
            </a:lvl2pPr>
            <a:lvl3pPr marL="1407049" indent="0" algn="ctr">
              <a:buNone/>
              <a:defRPr>
                <a:solidFill>
                  <a:schemeClr val="tx1">
                    <a:tint val="75000"/>
                  </a:schemeClr>
                </a:solidFill>
              </a:defRPr>
            </a:lvl3pPr>
            <a:lvl4pPr marL="2110578" indent="0" algn="ctr">
              <a:buNone/>
              <a:defRPr>
                <a:solidFill>
                  <a:schemeClr val="tx1">
                    <a:tint val="75000"/>
                  </a:schemeClr>
                </a:solidFill>
              </a:defRPr>
            </a:lvl4pPr>
            <a:lvl5pPr marL="2814106" indent="0" algn="ctr">
              <a:buNone/>
              <a:defRPr>
                <a:solidFill>
                  <a:schemeClr val="tx1">
                    <a:tint val="75000"/>
                  </a:schemeClr>
                </a:solidFill>
              </a:defRPr>
            </a:lvl5pPr>
            <a:lvl6pPr marL="3517628" indent="0" algn="ctr">
              <a:buNone/>
              <a:defRPr>
                <a:solidFill>
                  <a:schemeClr val="tx1">
                    <a:tint val="75000"/>
                  </a:schemeClr>
                </a:solidFill>
              </a:defRPr>
            </a:lvl6pPr>
            <a:lvl7pPr marL="4221155" indent="0" algn="ctr">
              <a:buNone/>
              <a:defRPr>
                <a:solidFill>
                  <a:schemeClr val="tx1">
                    <a:tint val="75000"/>
                  </a:schemeClr>
                </a:solidFill>
              </a:defRPr>
            </a:lvl7pPr>
            <a:lvl8pPr marL="4924683" indent="0" algn="ctr">
              <a:buNone/>
              <a:defRPr>
                <a:solidFill>
                  <a:schemeClr val="tx1">
                    <a:tint val="75000"/>
                  </a:schemeClr>
                </a:solidFill>
              </a:defRPr>
            </a:lvl8pPr>
            <a:lvl9pPr marL="5628207" indent="0" algn="ctr">
              <a:buNone/>
              <a:defRPr>
                <a:solidFill>
                  <a:schemeClr val="tx1">
                    <a:tint val="75000"/>
                  </a:schemeClr>
                </a:solidFill>
              </a:defRPr>
            </a:lvl9pPr>
          </a:lstStyle>
          <a:p>
            <a:r>
              <a:rPr lang="nl-NL" dirty="0"/>
              <a:t>Datum</a:t>
            </a:r>
          </a:p>
        </p:txBody>
      </p:sp>
      <p:sp>
        <p:nvSpPr>
          <p:cNvPr id="5" name="Tijdelijke aanduiding voor voettekst 4"/>
          <p:cNvSpPr>
            <a:spLocks noGrp="1"/>
          </p:cNvSpPr>
          <p:nvPr>
            <p:ph type="ftr" sz="quarter" idx="11"/>
          </p:nvPr>
        </p:nvSpPr>
        <p:spPr>
          <a:xfrm>
            <a:off x="4410712" y="7265243"/>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6" name="Afbeelding 5"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72"/>
            <a:ext cx="1782246" cy="6707115"/>
          </a:xfrm>
          <a:prstGeom prst="rect">
            <a:avLst/>
          </a:prstGeom>
        </p:spPr>
      </p:pic>
    </p:spTree>
    <p:extLst>
      <p:ext uri="{BB962C8B-B14F-4D97-AF65-F5344CB8AC3E}">
        <p14:creationId xmlns:p14="http://schemas.microsoft.com/office/powerpoint/2010/main" val="37115293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8" name="Tijdelijke aanduiding voor inhoud 2"/>
          <p:cNvSpPr>
            <a:spLocks noGrp="1"/>
          </p:cNvSpPr>
          <p:nvPr>
            <p:ph sz="half" idx="1"/>
          </p:nvPr>
        </p:nvSpPr>
        <p:spPr>
          <a:xfrm>
            <a:off x="7" y="1033161"/>
            <a:ext cx="7038183" cy="5578594"/>
          </a:xfrm>
          <a:prstGeom prst="rect">
            <a:avLst/>
          </a:prstGeom>
        </p:spPr>
        <p:txBody>
          <a:bodyPr lIns="140703" tIns="70354" rIns="140703" bIns="70354"/>
          <a:lstStyle>
            <a:lvl1pPr marL="0" indent="0">
              <a:buNone/>
              <a:defRPr sz="4300">
                <a:latin typeface="Calibri" pitchFamily="34" charset="0"/>
              </a:defRPr>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endParaRPr lang="nl-NL" dirty="0"/>
          </a:p>
        </p:txBody>
      </p:sp>
      <p:sp>
        <p:nvSpPr>
          <p:cNvPr id="9" name="Tijdelijke aanduiding voor inhoud 2"/>
          <p:cNvSpPr>
            <a:spLocks noGrp="1"/>
          </p:cNvSpPr>
          <p:nvPr>
            <p:ph sz="half" idx="12" hasCustomPrompt="1"/>
          </p:nvPr>
        </p:nvSpPr>
        <p:spPr>
          <a:xfrm>
            <a:off x="7150597" y="5225921"/>
            <a:ext cx="1385469" cy="1385833"/>
          </a:xfrm>
          <a:prstGeom prst="rect">
            <a:avLst/>
          </a:prstGeom>
        </p:spPr>
        <p:txBody>
          <a:bodyPr lIns="140703" tIns="70354" rIns="140703" bIns="70354"/>
          <a:lstStyle>
            <a:lvl1pPr marL="0" indent="0">
              <a:buNone/>
              <a:defRPr sz="4300">
                <a:latin typeface="Calibri" pitchFamily="34" charset="0"/>
              </a:defRPr>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nl-NL" dirty="0"/>
              <a:t>         </a:t>
            </a:r>
          </a:p>
        </p:txBody>
      </p:sp>
      <p:sp>
        <p:nvSpPr>
          <p:cNvPr id="10" name="Tijdelijke aanduiding voor inhoud 2"/>
          <p:cNvSpPr>
            <a:spLocks noGrp="1"/>
          </p:cNvSpPr>
          <p:nvPr>
            <p:ph sz="half" idx="13"/>
          </p:nvPr>
        </p:nvSpPr>
        <p:spPr>
          <a:xfrm>
            <a:off x="11320724" y="3126965"/>
            <a:ext cx="1939656" cy="1940167"/>
          </a:xfrm>
          <a:prstGeom prst="rect">
            <a:avLst/>
          </a:prstGeom>
        </p:spPr>
        <p:txBody>
          <a:bodyPr lIns="140703" tIns="70354" rIns="140703" bIns="70354"/>
          <a:lstStyle>
            <a:lvl1pPr marL="0" indent="0">
              <a:buNone/>
              <a:defRPr sz="4300">
                <a:latin typeface="Calibri" pitchFamily="34" charset="0"/>
              </a:defRPr>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endParaRPr lang="nl-NL" dirty="0"/>
          </a:p>
        </p:txBody>
      </p:sp>
      <p:sp>
        <p:nvSpPr>
          <p:cNvPr id="11" name="Rechthoek 10"/>
          <p:cNvSpPr>
            <a:spLocks noChangeAspect="1"/>
          </p:cNvSpPr>
          <p:nvPr userDrawn="1"/>
        </p:nvSpPr>
        <p:spPr>
          <a:xfrm>
            <a:off x="7150597" y="1033160"/>
            <a:ext cx="4045569" cy="4046634"/>
          </a:xfrm>
          <a:prstGeom prst="rect">
            <a:avLst/>
          </a:prstGeom>
          <a:solidFill>
            <a:srgbClr val="207C9E"/>
          </a:solidFill>
          <a:ln>
            <a:noFill/>
          </a:ln>
          <a:effectLst/>
        </p:spPr>
        <p:style>
          <a:lnRef idx="1">
            <a:schemeClr val="accent1"/>
          </a:lnRef>
          <a:fillRef idx="3">
            <a:schemeClr val="accent1"/>
          </a:fillRef>
          <a:effectRef idx="2">
            <a:schemeClr val="accent1"/>
          </a:effectRef>
          <a:fontRef idx="minor">
            <a:schemeClr val="lt1"/>
          </a:fontRef>
        </p:style>
        <p:txBody>
          <a:bodyPr lIns="140703" tIns="70354" rIns="140703" bIns="70354" rtlCol="0" anchor="ctr"/>
          <a:lstStyle/>
          <a:p>
            <a:pPr algn="ctr" defTabSz="703525"/>
            <a:r>
              <a:rPr lang="nl-NL" sz="2800" dirty="0">
                <a:solidFill>
                  <a:prstClr val="white"/>
                </a:solidFill>
                <a:latin typeface="Calibri" pitchFamily="34" charset="0"/>
              </a:rPr>
              <a:t>        </a:t>
            </a:r>
          </a:p>
        </p:txBody>
      </p:sp>
      <p:sp>
        <p:nvSpPr>
          <p:cNvPr id="12" name="Rechthoek 11"/>
          <p:cNvSpPr>
            <a:spLocks noChangeAspect="1"/>
          </p:cNvSpPr>
          <p:nvPr userDrawn="1"/>
        </p:nvSpPr>
        <p:spPr>
          <a:xfrm>
            <a:off x="11306660" y="490161"/>
            <a:ext cx="443350" cy="443467"/>
          </a:xfrm>
          <a:prstGeom prst="rect">
            <a:avLst/>
          </a:prstGeom>
          <a:solidFill>
            <a:srgbClr val="EE3E27"/>
          </a:solidFill>
          <a:ln>
            <a:noFill/>
          </a:ln>
          <a:effectLst/>
        </p:spPr>
        <p:style>
          <a:lnRef idx="1">
            <a:schemeClr val="accent1"/>
          </a:lnRef>
          <a:fillRef idx="3">
            <a:schemeClr val="accent1"/>
          </a:fillRef>
          <a:effectRef idx="2">
            <a:schemeClr val="accent1"/>
          </a:effectRef>
          <a:fontRef idx="minor">
            <a:schemeClr val="lt1"/>
          </a:fontRef>
        </p:style>
        <p:txBody>
          <a:bodyPr lIns="140703" tIns="70354" rIns="140703" bIns="70354" rtlCol="0" anchor="ctr"/>
          <a:lstStyle/>
          <a:p>
            <a:pPr algn="ctr" defTabSz="703525"/>
            <a:endParaRPr lang="nl-NL" sz="2800" dirty="0">
              <a:solidFill>
                <a:prstClr val="white"/>
              </a:solidFill>
              <a:latin typeface="Calibri" pitchFamily="34" charset="0"/>
            </a:endParaRPr>
          </a:p>
        </p:txBody>
      </p:sp>
      <p:sp>
        <p:nvSpPr>
          <p:cNvPr id="13" name="Rechthoek 12"/>
          <p:cNvSpPr>
            <a:spLocks noChangeAspect="1"/>
          </p:cNvSpPr>
          <p:nvPr userDrawn="1"/>
        </p:nvSpPr>
        <p:spPr>
          <a:xfrm>
            <a:off x="13383887" y="7364719"/>
            <a:ext cx="443350" cy="443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0703" tIns="70354" rIns="140703" bIns="70354" rtlCol="0" anchor="ctr"/>
          <a:lstStyle/>
          <a:p>
            <a:pPr algn="ctr" defTabSz="703525"/>
            <a:endParaRPr lang="nl-NL" sz="2800" dirty="0">
              <a:solidFill>
                <a:prstClr val="white"/>
              </a:solidFill>
              <a:latin typeface="Calibri" pitchFamily="34" charset="0"/>
            </a:endParaRPr>
          </a:p>
        </p:txBody>
      </p:sp>
      <p:sp>
        <p:nvSpPr>
          <p:cNvPr id="16" name="Tijdelijke aanduiding voor inhoud 5"/>
          <p:cNvSpPr>
            <a:spLocks noGrp="1"/>
          </p:cNvSpPr>
          <p:nvPr>
            <p:ph sz="quarter" idx="4"/>
          </p:nvPr>
        </p:nvSpPr>
        <p:spPr>
          <a:xfrm>
            <a:off x="7373619" y="1140692"/>
            <a:ext cx="3691976" cy="2207388"/>
          </a:xfrm>
          <a:prstGeom prst="rect">
            <a:avLst/>
          </a:prstGeom>
        </p:spPr>
        <p:txBody>
          <a:bodyPr lIns="140703" tIns="70354" rIns="140703" bIns="70354"/>
          <a:lstStyle>
            <a:lvl1pPr marL="0" indent="0">
              <a:buNone/>
              <a:defRPr sz="4300" b="0" i="0">
                <a:solidFill>
                  <a:srgbClr val="FFFFFF"/>
                </a:solidFill>
                <a:latin typeface="Calibri" pitchFamily="34" charset="0"/>
                <a:cs typeface="Arial"/>
              </a:defRPr>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dirty="0"/>
              <a:t>Klik om de tekststijl van het model te</a:t>
            </a:r>
          </a:p>
        </p:txBody>
      </p:sp>
      <p:sp>
        <p:nvSpPr>
          <p:cNvPr id="17" name="Tijdelijke aanduiding voor inhoud 5"/>
          <p:cNvSpPr>
            <a:spLocks noGrp="1"/>
          </p:cNvSpPr>
          <p:nvPr>
            <p:ph sz="quarter" idx="14"/>
          </p:nvPr>
        </p:nvSpPr>
        <p:spPr>
          <a:xfrm>
            <a:off x="7373621" y="3342095"/>
            <a:ext cx="3302334" cy="807844"/>
          </a:xfrm>
          <a:prstGeom prst="rect">
            <a:avLst/>
          </a:prstGeom>
        </p:spPr>
        <p:txBody>
          <a:bodyPr lIns="140703" tIns="70354" rIns="140703" bIns="70354"/>
          <a:lstStyle>
            <a:lvl1pPr marL="0" indent="0">
              <a:buNone/>
              <a:defRPr sz="1700" b="0" i="0">
                <a:solidFill>
                  <a:srgbClr val="FFFFFF"/>
                </a:solidFill>
                <a:latin typeface="Calibri" pitchFamily="34" charset="0"/>
                <a:cs typeface="Arial"/>
              </a:defRPr>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dirty="0"/>
              <a:t>Klik om de tekststijl van het model te bewerken</a:t>
            </a:r>
          </a:p>
        </p:txBody>
      </p:sp>
      <p:sp>
        <p:nvSpPr>
          <p:cNvPr id="18" name="Tijdelijke aanduiding voor inhoud 5"/>
          <p:cNvSpPr>
            <a:spLocks noGrp="1"/>
          </p:cNvSpPr>
          <p:nvPr>
            <p:ph sz="quarter" idx="15"/>
          </p:nvPr>
        </p:nvSpPr>
        <p:spPr>
          <a:xfrm>
            <a:off x="7369123" y="4448961"/>
            <a:ext cx="3302334" cy="474688"/>
          </a:xfrm>
          <a:prstGeom prst="rect">
            <a:avLst/>
          </a:prstGeom>
        </p:spPr>
        <p:txBody>
          <a:bodyPr lIns="140703" tIns="70354" rIns="140703" bIns="70354"/>
          <a:lstStyle>
            <a:lvl1pPr marL="0" indent="0">
              <a:buNone/>
              <a:defRPr sz="1800" b="0" i="0">
                <a:solidFill>
                  <a:srgbClr val="FFFFFF"/>
                </a:solidFill>
                <a:latin typeface="Calibri" pitchFamily="34" charset="0"/>
                <a:cs typeface="Arial"/>
              </a:defRPr>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dirty="0"/>
              <a:t>Klik om</a:t>
            </a:r>
          </a:p>
        </p:txBody>
      </p:sp>
    </p:spTree>
    <p:extLst>
      <p:ext uri="{BB962C8B-B14F-4D97-AF65-F5344CB8AC3E}">
        <p14:creationId xmlns:p14="http://schemas.microsoft.com/office/powerpoint/2010/main" val="41798032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atin typeface="Calibri" pitchFamily="34" charset="0"/>
              </a:defRPr>
            </a:lvl1pPr>
          </a:lstStyle>
          <a:p>
            <a:r>
              <a:rPr lang="en-US"/>
              <a:t>USEF Aggregator Work Stream - agenda December 12th + 13th, Brussels</a:t>
            </a:r>
            <a:endParaRPr lang="nl-NL" dirty="0"/>
          </a:p>
        </p:txBody>
      </p:sp>
    </p:spTree>
    <p:extLst>
      <p:ext uri="{BB962C8B-B14F-4D97-AF65-F5344CB8AC3E}">
        <p14:creationId xmlns:p14="http://schemas.microsoft.com/office/powerpoint/2010/main" val="18826472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atin typeface="Calibri" pitchFamily="34" charset="0"/>
              </a:defRPr>
            </a:lvl1pPr>
          </a:lstStyle>
          <a:p>
            <a:r>
              <a:rPr lang="en-US"/>
              <a:t>USEF Aggregator Work Stream - agenda December 12th + 13th, Brussels</a:t>
            </a:r>
            <a:endParaRPr lang="nl-NL" dirty="0"/>
          </a:p>
        </p:txBody>
      </p:sp>
      <p:sp>
        <p:nvSpPr>
          <p:cNvPr id="4" name="Text Placeholder 3"/>
          <p:cNvSpPr>
            <a:spLocks noGrp="1"/>
          </p:cNvSpPr>
          <p:nvPr>
            <p:ph type="body" sz="quarter" idx="11"/>
          </p:nvPr>
        </p:nvSpPr>
        <p:spPr>
          <a:xfrm>
            <a:off x="95309" y="150557"/>
            <a:ext cx="12756704" cy="748466"/>
          </a:xfrm>
          <a:prstGeom prst="rect">
            <a:avLst/>
          </a:prstGeom>
        </p:spPr>
        <p:txBody>
          <a:bodyPr lIns="140703" tIns="70354" rIns="140703" bIns="70354"/>
          <a:lstStyle>
            <a:lvl1pPr marL="0" indent="0">
              <a:buNone/>
              <a:defRPr sz="3400">
                <a:latin typeface="Calibri" pitchFamily="34" charset="0"/>
              </a:defRPr>
            </a:lvl1pPr>
          </a:lstStyle>
          <a:p>
            <a:pPr lvl="0"/>
            <a:endParaRPr lang="en-GB" dirty="0"/>
          </a:p>
        </p:txBody>
      </p:sp>
    </p:spTree>
    <p:extLst>
      <p:ext uri="{BB962C8B-B14F-4D97-AF65-F5344CB8AC3E}">
        <p14:creationId xmlns:p14="http://schemas.microsoft.com/office/powerpoint/2010/main" val="23391677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text page">
    <p:spTree>
      <p:nvGrpSpPr>
        <p:cNvPr id="1" name=""/>
        <p:cNvGrpSpPr/>
        <p:nvPr/>
      </p:nvGrpSpPr>
      <p:grpSpPr>
        <a:xfrm>
          <a:off x="0" y="0"/>
          <a:ext cx="0" cy="0"/>
          <a:chOff x="0" y="0"/>
          <a:chExt cx="0" cy="0"/>
        </a:xfrm>
      </p:grpSpPr>
      <p:sp>
        <p:nvSpPr>
          <p:cNvPr id="2" name="Titel 1"/>
          <p:cNvSpPr>
            <a:spLocks noGrp="1"/>
          </p:cNvSpPr>
          <p:nvPr>
            <p:ph type="title"/>
          </p:nvPr>
        </p:nvSpPr>
        <p:spPr>
          <a:xfrm>
            <a:off x="703818" y="668859"/>
            <a:ext cx="11111466" cy="1005182"/>
          </a:xfrm>
          <a:prstGeom prst="rect">
            <a:avLst/>
          </a:prstGeom>
        </p:spPr>
        <p:txBody>
          <a:bodyPr lIns="140703" tIns="70354" rIns="140703" bIns="70354"/>
          <a:lstStyle>
            <a:lvl1pPr algn="l">
              <a:defRPr sz="4900" b="0" i="0">
                <a:solidFill>
                  <a:srgbClr val="207C9E"/>
                </a:solidFill>
                <a:latin typeface="Calibri" pitchFamily="34" charset="0"/>
                <a:cs typeface="Arial"/>
              </a:defRPr>
            </a:lvl1pPr>
          </a:lstStyle>
          <a:p>
            <a:r>
              <a:rPr lang="nl-NL" dirty="0"/>
              <a:t>Titelstijl van model bewerken</a:t>
            </a:r>
          </a:p>
        </p:txBody>
      </p:sp>
      <p:sp>
        <p:nvSpPr>
          <p:cNvPr id="3" name="Tijdelijke aanduiding voor inhoud 2"/>
          <p:cNvSpPr>
            <a:spLocks noGrp="1"/>
          </p:cNvSpPr>
          <p:nvPr>
            <p:ph idx="1"/>
          </p:nvPr>
        </p:nvSpPr>
        <p:spPr>
          <a:xfrm>
            <a:off x="703818" y="1848010"/>
            <a:ext cx="11111466" cy="4538663"/>
          </a:xfrm>
          <a:prstGeom prst="rect">
            <a:avLst/>
          </a:prstGeom>
        </p:spPr>
        <p:txBody>
          <a:bodyPr lIns="140703" tIns="70354" rIns="140703" bIns="70354"/>
          <a:lstStyle>
            <a:lvl1pPr marL="412829" indent="-385960">
              <a:lnSpc>
                <a:spcPct val="120000"/>
              </a:lnSpc>
              <a:buClr>
                <a:srgbClr val="EE3E27"/>
              </a:buClr>
              <a:buFont typeface="Wingdings" charset="2"/>
              <a:buChar char="§"/>
              <a:defRPr sz="3100">
                <a:solidFill>
                  <a:srgbClr val="207C9E"/>
                </a:solidFill>
                <a:latin typeface="Calibri" pitchFamily="34" charset="0"/>
                <a:cs typeface="Arial"/>
              </a:defRPr>
            </a:lvl1pPr>
            <a:lvl2pPr>
              <a:lnSpc>
                <a:spcPct val="120000"/>
              </a:lnSpc>
              <a:buClr>
                <a:srgbClr val="EE3E27"/>
              </a:buClr>
              <a:defRPr sz="2800">
                <a:solidFill>
                  <a:srgbClr val="207C9E"/>
                </a:solidFill>
                <a:latin typeface="Calibri" pitchFamily="34" charset="0"/>
                <a:cs typeface="Arial"/>
              </a:defRPr>
            </a:lvl2pPr>
            <a:lvl3pPr>
              <a:lnSpc>
                <a:spcPct val="120000"/>
              </a:lnSpc>
              <a:buClr>
                <a:srgbClr val="EE3E27"/>
              </a:buClr>
              <a:defRPr sz="2500">
                <a:solidFill>
                  <a:srgbClr val="207C9E"/>
                </a:solidFill>
                <a:latin typeface="Calibri" pitchFamily="34" charset="0"/>
                <a:cs typeface="Arial"/>
              </a:defRPr>
            </a:lvl3pPr>
            <a:lvl4pPr>
              <a:lnSpc>
                <a:spcPct val="120000"/>
              </a:lnSpc>
              <a:buClr>
                <a:srgbClr val="EE3E27"/>
              </a:buClr>
              <a:defRPr sz="2200">
                <a:solidFill>
                  <a:srgbClr val="207C9E"/>
                </a:solidFill>
                <a:latin typeface="Calibri" pitchFamily="34" charset="0"/>
                <a:cs typeface="Arial"/>
              </a:defRPr>
            </a:lvl4pPr>
            <a:lvl5pPr>
              <a:lnSpc>
                <a:spcPct val="120000"/>
              </a:lnSpc>
              <a:buClr>
                <a:srgbClr val="EE3E27"/>
              </a:buClr>
              <a:defRPr sz="2200">
                <a:solidFill>
                  <a:srgbClr val="207C9E"/>
                </a:solidFill>
                <a:latin typeface="Calibri" pitchFamily="34" charset="0"/>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4"/>
          <p:cNvSpPr>
            <a:spLocks noGrp="1"/>
          </p:cNvSpPr>
          <p:nvPr>
            <p:ph type="ftr" sz="quarter" idx="11"/>
          </p:nvPr>
        </p:nvSpPr>
        <p:spPr>
          <a:xfrm>
            <a:off x="4410712" y="7265243"/>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8" name="Afbeelding 7"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72"/>
            <a:ext cx="1782246" cy="6707115"/>
          </a:xfrm>
          <a:prstGeom prst="rect">
            <a:avLst/>
          </a:prstGeom>
        </p:spPr>
      </p:pic>
    </p:spTree>
    <p:extLst>
      <p:ext uri="{BB962C8B-B14F-4D97-AF65-F5344CB8AC3E}">
        <p14:creationId xmlns:p14="http://schemas.microsoft.com/office/powerpoint/2010/main" val="30067264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image left, text page">
    <p:spTree>
      <p:nvGrpSpPr>
        <p:cNvPr id="1" name=""/>
        <p:cNvGrpSpPr/>
        <p:nvPr/>
      </p:nvGrpSpPr>
      <p:grpSpPr>
        <a:xfrm>
          <a:off x="0" y="0"/>
          <a:ext cx="0" cy="0"/>
          <a:chOff x="0" y="0"/>
          <a:chExt cx="0" cy="0"/>
        </a:xfrm>
      </p:grpSpPr>
      <p:sp>
        <p:nvSpPr>
          <p:cNvPr id="2" name="Titel 1"/>
          <p:cNvSpPr>
            <a:spLocks noGrp="1"/>
          </p:cNvSpPr>
          <p:nvPr>
            <p:ph type="title"/>
          </p:nvPr>
        </p:nvSpPr>
        <p:spPr>
          <a:xfrm>
            <a:off x="703818" y="668859"/>
            <a:ext cx="11111466" cy="1005182"/>
          </a:xfrm>
          <a:prstGeom prst="rect">
            <a:avLst/>
          </a:prstGeom>
        </p:spPr>
        <p:txBody>
          <a:bodyPr lIns="140703" tIns="70354" rIns="140703" bIns="70354"/>
          <a:lstStyle>
            <a:lvl1pPr algn="l">
              <a:defRPr sz="4900" b="0" i="0">
                <a:solidFill>
                  <a:srgbClr val="207C9E"/>
                </a:solidFill>
                <a:latin typeface="Calibri" pitchFamily="34" charset="0"/>
                <a:cs typeface="Arial"/>
              </a:defRPr>
            </a:lvl1pPr>
          </a:lstStyle>
          <a:p>
            <a:r>
              <a:rPr lang="nl-NL" dirty="0"/>
              <a:t>Titelstijl van model bewerken</a:t>
            </a:r>
          </a:p>
        </p:txBody>
      </p:sp>
      <p:sp>
        <p:nvSpPr>
          <p:cNvPr id="3" name="Tijdelijke aanduiding voor inhoud 2"/>
          <p:cNvSpPr>
            <a:spLocks noGrp="1"/>
          </p:cNvSpPr>
          <p:nvPr>
            <p:ph idx="1"/>
          </p:nvPr>
        </p:nvSpPr>
        <p:spPr>
          <a:xfrm>
            <a:off x="5204350" y="1860552"/>
            <a:ext cx="6610934" cy="4876283"/>
          </a:xfrm>
          <a:prstGeom prst="rect">
            <a:avLst/>
          </a:prstGeom>
        </p:spPr>
        <p:txBody>
          <a:bodyPr lIns="140703" tIns="70354" rIns="140703" bIns="70354"/>
          <a:lstStyle>
            <a:lvl1pPr marL="412829" indent="-385960">
              <a:lnSpc>
                <a:spcPct val="120000"/>
              </a:lnSpc>
              <a:buClr>
                <a:srgbClr val="EE3E27"/>
              </a:buClr>
              <a:buFont typeface="Wingdings" charset="2"/>
              <a:buChar char="§"/>
              <a:defRPr sz="3100">
                <a:solidFill>
                  <a:srgbClr val="207C9E"/>
                </a:solidFill>
                <a:latin typeface="Calibri" pitchFamily="34" charset="0"/>
                <a:cs typeface="Arial"/>
              </a:defRPr>
            </a:lvl1pPr>
            <a:lvl2pPr>
              <a:lnSpc>
                <a:spcPct val="120000"/>
              </a:lnSpc>
              <a:buClr>
                <a:srgbClr val="EE3E27"/>
              </a:buClr>
              <a:defRPr sz="2800">
                <a:solidFill>
                  <a:srgbClr val="207C9E"/>
                </a:solidFill>
                <a:latin typeface="Calibri" pitchFamily="34" charset="0"/>
                <a:cs typeface="Arial"/>
              </a:defRPr>
            </a:lvl2pPr>
            <a:lvl3pPr>
              <a:lnSpc>
                <a:spcPct val="120000"/>
              </a:lnSpc>
              <a:buClr>
                <a:srgbClr val="EE3E27"/>
              </a:buClr>
              <a:defRPr sz="2500">
                <a:solidFill>
                  <a:srgbClr val="207C9E"/>
                </a:solidFill>
                <a:latin typeface="Calibri" pitchFamily="34" charset="0"/>
                <a:cs typeface="Arial"/>
              </a:defRPr>
            </a:lvl3pPr>
            <a:lvl4pPr>
              <a:lnSpc>
                <a:spcPct val="120000"/>
              </a:lnSpc>
              <a:buClr>
                <a:srgbClr val="EE3E27"/>
              </a:buClr>
              <a:defRPr sz="2200">
                <a:solidFill>
                  <a:srgbClr val="207C9E"/>
                </a:solidFill>
                <a:latin typeface="Calibri" pitchFamily="34" charset="0"/>
                <a:cs typeface="Arial"/>
              </a:defRPr>
            </a:lvl4pPr>
            <a:lvl5pPr>
              <a:lnSpc>
                <a:spcPct val="120000"/>
              </a:lnSpc>
              <a:buClr>
                <a:srgbClr val="EE3E27"/>
              </a:buClr>
              <a:defRPr sz="2200">
                <a:solidFill>
                  <a:srgbClr val="207C9E"/>
                </a:solidFill>
                <a:latin typeface="Calibri" pitchFamily="34" charset="0"/>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afbeelding 2"/>
          <p:cNvSpPr>
            <a:spLocks noGrp="1"/>
          </p:cNvSpPr>
          <p:nvPr>
            <p:ph type="pic" idx="12"/>
          </p:nvPr>
        </p:nvSpPr>
        <p:spPr>
          <a:xfrm>
            <a:off x="0" y="2036238"/>
            <a:ext cx="5204350" cy="4688060"/>
          </a:xfrm>
          <a:prstGeom prst="rect">
            <a:avLst/>
          </a:prstGeom>
        </p:spPr>
        <p:txBody>
          <a:bodyPr lIns="140703" tIns="70354" rIns="140703" bIns="70354"/>
          <a:lstStyle>
            <a:lvl1pPr marL="0" indent="0">
              <a:buNone/>
              <a:defRPr sz="4900">
                <a:latin typeface="Calibri" pitchFamily="34" charset="0"/>
              </a:defRPr>
            </a:lvl1pPr>
            <a:lvl2pPr marL="703525" indent="0">
              <a:buNone/>
              <a:defRPr sz="4300"/>
            </a:lvl2pPr>
            <a:lvl3pPr marL="1407049" indent="0">
              <a:buNone/>
              <a:defRPr sz="3700"/>
            </a:lvl3pPr>
            <a:lvl4pPr marL="2110578" indent="0">
              <a:buNone/>
              <a:defRPr sz="3100"/>
            </a:lvl4pPr>
            <a:lvl5pPr marL="2814106" indent="0">
              <a:buNone/>
              <a:defRPr sz="3100"/>
            </a:lvl5pPr>
            <a:lvl6pPr marL="3517628" indent="0">
              <a:buNone/>
              <a:defRPr sz="3100"/>
            </a:lvl6pPr>
            <a:lvl7pPr marL="4221155" indent="0">
              <a:buNone/>
              <a:defRPr sz="3100"/>
            </a:lvl7pPr>
            <a:lvl8pPr marL="4924683" indent="0">
              <a:buNone/>
              <a:defRPr sz="3100"/>
            </a:lvl8pPr>
            <a:lvl9pPr marL="5628207" indent="0">
              <a:buNone/>
              <a:defRPr sz="3100"/>
            </a:lvl9pPr>
          </a:lstStyle>
          <a:p>
            <a:endParaRPr lang="nl-NL" dirty="0"/>
          </a:p>
        </p:txBody>
      </p:sp>
      <p:sp>
        <p:nvSpPr>
          <p:cNvPr id="9" name="Tijdelijke aanduiding voor voettekst 4"/>
          <p:cNvSpPr>
            <a:spLocks noGrp="1"/>
          </p:cNvSpPr>
          <p:nvPr>
            <p:ph type="ftr" sz="quarter" idx="11"/>
          </p:nvPr>
        </p:nvSpPr>
        <p:spPr>
          <a:xfrm>
            <a:off x="4410712" y="7297278"/>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10" name="Afbeelding 9"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72"/>
            <a:ext cx="1782246" cy="6707115"/>
          </a:xfrm>
          <a:prstGeom prst="rect">
            <a:avLst/>
          </a:prstGeom>
        </p:spPr>
      </p:pic>
    </p:spTree>
    <p:extLst>
      <p:ext uri="{BB962C8B-B14F-4D97-AF65-F5344CB8AC3E}">
        <p14:creationId xmlns:p14="http://schemas.microsoft.com/office/powerpoint/2010/main" val="20378141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055727" y="2460353"/>
            <a:ext cx="11964909" cy="1697675"/>
          </a:xfrm>
        </p:spPr>
        <p:txBody>
          <a:bodyPr/>
          <a:lstStyle/>
          <a:p>
            <a:r>
              <a:rPr lang="nl-NL" smtClean="0"/>
              <a:t>Klik om de stijl te bewerken</a:t>
            </a:r>
            <a:endParaRPr lang="nl-NL"/>
          </a:p>
        </p:txBody>
      </p:sp>
      <p:sp>
        <p:nvSpPr>
          <p:cNvPr id="3" name="Ondertitel 2"/>
          <p:cNvSpPr>
            <a:spLocks noGrp="1"/>
          </p:cNvSpPr>
          <p:nvPr>
            <p:ph type="subTitle" idx="1"/>
          </p:nvPr>
        </p:nvSpPr>
        <p:spPr>
          <a:xfrm>
            <a:off x="2111455" y="4488021"/>
            <a:ext cx="9853454" cy="2024010"/>
          </a:xfrm>
        </p:spPr>
        <p:txBody>
          <a:bodyPr/>
          <a:lstStyle>
            <a:lvl1pPr marL="0" indent="0" algn="ctr">
              <a:buNone/>
              <a:defRPr>
                <a:solidFill>
                  <a:schemeClr val="tx1">
                    <a:tint val="75000"/>
                  </a:schemeClr>
                </a:solidFill>
              </a:defRPr>
            </a:lvl1pPr>
            <a:lvl2pPr marL="676535" indent="0" algn="ctr">
              <a:buNone/>
              <a:defRPr>
                <a:solidFill>
                  <a:schemeClr val="tx1">
                    <a:tint val="75000"/>
                  </a:schemeClr>
                </a:solidFill>
              </a:defRPr>
            </a:lvl2pPr>
            <a:lvl3pPr marL="1353074" indent="0" algn="ctr">
              <a:buNone/>
              <a:defRPr>
                <a:solidFill>
                  <a:schemeClr val="tx1">
                    <a:tint val="75000"/>
                  </a:schemeClr>
                </a:solidFill>
              </a:defRPr>
            </a:lvl3pPr>
            <a:lvl4pPr marL="2029609" indent="0" algn="ctr">
              <a:buNone/>
              <a:defRPr>
                <a:solidFill>
                  <a:schemeClr val="tx1">
                    <a:tint val="75000"/>
                  </a:schemeClr>
                </a:solidFill>
              </a:defRPr>
            </a:lvl4pPr>
            <a:lvl5pPr marL="2706147" indent="0" algn="ctr">
              <a:buNone/>
              <a:defRPr>
                <a:solidFill>
                  <a:schemeClr val="tx1">
                    <a:tint val="75000"/>
                  </a:schemeClr>
                </a:solidFill>
              </a:defRPr>
            </a:lvl5pPr>
            <a:lvl6pPr marL="3382683" indent="0" algn="ctr">
              <a:buNone/>
              <a:defRPr>
                <a:solidFill>
                  <a:schemeClr val="tx1">
                    <a:tint val="75000"/>
                  </a:schemeClr>
                </a:solidFill>
              </a:defRPr>
            </a:lvl6pPr>
            <a:lvl7pPr marL="4059220" indent="0" algn="ctr">
              <a:buNone/>
              <a:defRPr>
                <a:solidFill>
                  <a:schemeClr val="tx1">
                    <a:tint val="75000"/>
                  </a:schemeClr>
                </a:solidFill>
              </a:defRPr>
            </a:lvl7pPr>
            <a:lvl8pPr marL="4735758" indent="0" algn="ctr">
              <a:buNone/>
              <a:defRPr>
                <a:solidFill>
                  <a:schemeClr val="tx1">
                    <a:tint val="75000"/>
                  </a:schemeClr>
                </a:solidFill>
              </a:defRPr>
            </a:lvl8pPr>
            <a:lvl9pPr marL="5412294"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95274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image right, text page">
    <p:spTree>
      <p:nvGrpSpPr>
        <p:cNvPr id="1" name=""/>
        <p:cNvGrpSpPr/>
        <p:nvPr/>
      </p:nvGrpSpPr>
      <p:grpSpPr>
        <a:xfrm>
          <a:off x="0" y="0"/>
          <a:ext cx="0" cy="0"/>
          <a:chOff x="0" y="0"/>
          <a:chExt cx="0" cy="0"/>
        </a:xfrm>
      </p:grpSpPr>
      <p:sp>
        <p:nvSpPr>
          <p:cNvPr id="2" name="Titel 1"/>
          <p:cNvSpPr>
            <a:spLocks noGrp="1"/>
          </p:cNvSpPr>
          <p:nvPr>
            <p:ph type="title"/>
          </p:nvPr>
        </p:nvSpPr>
        <p:spPr>
          <a:xfrm>
            <a:off x="703818" y="668859"/>
            <a:ext cx="11111466" cy="1005182"/>
          </a:xfrm>
          <a:prstGeom prst="rect">
            <a:avLst/>
          </a:prstGeom>
        </p:spPr>
        <p:txBody>
          <a:bodyPr lIns="140703" tIns="70354" rIns="140703" bIns="70354"/>
          <a:lstStyle>
            <a:lvl1pPr algn="l">
              <a:defRPr sz="4900" b="0" i="0">
                <a:solidFill>
                  <a:srgbClr val="207C9E"/>
                </a:solidFill>
                <a:latin typeface="Calibri" pitchFamily="34" charset="0"/>
                <a:cs typeface="Arial"/>
              </a:defRPr>
            </a:lvl1pPr>
          </a:lstStyle>
          <a:p>
            <a:r>
              <a:rPr lang="nl-NL" dirty="0"/>
              <a:t>Titelstijl van model bewerken</a:t>
            </a:r>
          </a:p>
        </p:txBody>
      </p:sp>
      <p:sp>
        <p:nvSpPr>
          <p:cNvPr id="3" name="Tijdelijke aanduiding voor inhoud 2"/>
          <p:cNvSpPr>
            <a:spLocks noGrp="1"/>
          </p:cNvSpPr>
          <p:nvPr>
            <p:ph idx="1"/>
          </p:nvPr>
        </p:nvSpPr>
        <p:spPr>
          <a:xfrm>
            <a:off x="703818" y="1860546"/>
            <a:ext cx="6610934" cy="4876283"/>
          </a:xfrm>
          <a:prstGeom prst="rect">
            <a:avLst/>
          </a:prstGeom>
        </p:spPr>
        <p:txBody>
          <a:bodyPr lIns="140703" tIns="70354" rIns="140703" bIns="70354"/>
          <a:lstStyle>
            <a:lvl1pPr marL="412829" indent="-385960">
              <a:lnSpc>
                <a:spcPct val="120000"/>
              </a:lnSpc>
              <a:buClr>
                <a:srgbClr val="EE3E27"/>
              </a:buClr>
              <a:buFont typeface="Wingdings" charset="2"/>
              <a:buChar char="§"/>
              <a:defRPr sz="3100">
                <a:solidFill>
                  <a:srgbClr val="207C9E"/>
                </a:solidFill>
                <a:latin typeface="Calibri" pitchFamily="34" charset="0"/>
                <a:cs typeface="Arial"/>
              </a:defRPr>
            </a:lvl1pPr>
            <a:lvl2pPr>
              <a:lnSpc>
                <a:spcPct val="120000"/>
              </a:lnSpc>
              <a:buClr>
                <a:srgbClr val="EE3E27"/>
              </a:buClr>
              <a:defRPr sz="2800">
                <a:solidFill>
                  <a:srgbClr val="207C9E"/>
                </a:solidFill>
                <a:latin typeface="Calibri" pitchFamily="34" charset="0"/>
                <a:cs typeface="Arial"/>
              </a:defRPr>
            </a:lvl2pPr>
            <a:lvl3pPr>
              <a:lnSpc>
                <a:spcPct val="120000"/>
              </a:lnSpc>
              <a:buClr>
                <a:srgbClr val="EE3E27"/>
              </a:buClr>
              <a:defRPr sz="2500">
                <a:solidFill>
                  <a:srgbClr val="207C9E"/>
                </a:solidFill>
                <a:latin typeface="Calibri" pitchFamily="34" charset="0"/>
                <a:cs typeface="Arial"/>
              </a:defRPr>
            </a:lvl3pPr>
            <a:lvl4pPr>
              <a:lnSpc>
                <a:spcPct val="120000"/>
              </a:lnSpc>
              <a:buClr>
                <a:srgbClr val="EE3E27"/>
              </a:buClr>
              <a:defRPr sz="2200">
                <a:solidFill>
                  <a:srgbClr val="207C9E"/>
                </a:solidFill>
                <a:latin typeface="Calibri" pitchFamily="34" charset="0"/>
                <a:cs typeface="Arial"/>
              </a:defRPr>
            </a:lvl4pPr>
            <a:lvl5pPr>
              <a:lnSpc>
                <a:spcPct val="120000"/>
              </a:lnSpc>
              <a:buClr>
                <a:srgbClr val="EE3E27"/>
              </a:buClr>
              <a:defRPr sz="2200">
                <a:solidFill>
                  <a:srgbClr val="207C9E"/>
                </a:solidFill>
                <a:latin typeface="Calibri" pitchFamily="34" charset="0"/>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voettekst 4"/>
          <p:cNvSpPr>
            <a:spLocks noGrp="1"/>
          </p:cNvSpPr>
          <p:nvPr>
            <p:ph type="ftr" sz="quarter" idx="11"/>
          </p:nvPr>
        </p:nvSpPr>
        <p:spPr>
          <a:xfrm>
            <a:off x="4410712" y="7265243"/>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6" name="Afbeelding 5"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b="73476"/>
          <a:stretch/>
        </p:blipFill>
        <p:spPr>
          <a:xfrm>
            <a:off x="12294119" y="87776"/>
            <a:ext cx="1782246" cy="1760247"/>
          </a:xfrm>
          <a:prstGeom prst="rect">
            <a:avLst/>
          </a:prstGeom>
        </p:spPr>
      </p:pic>
      <p:sp>
        <p:nvSpPr>
          <p:cNvPr id="8" name="Tijdelijke aanduiding voor afbeelding 2"/>
          <p:cNvSpPr>
            <a:spLocks noGrp="1"/>
          </p:cNvSpPr>
          <p:nvPr>
            <p:ph type="pic" idx="12"/>
          </p:nvPr>
        </p:nvSpPr>
        <p:spPr>
          <a:xfrm>
            <a:off x="7314752" y="2036238"/>
            <a:ext cx="6761611" cy="4688060"/>
          </a:xfrm>
          <a:prstGeom prst="rect">
            <a:avLst/>
          </a:prstGeom>
        </p:spPr>
        <p:txBody>
          <a:bodyPr lIns="140703" tIns="70354" rIns="140703" bIns="70354"/>
          <a:lstStyle>
            <a:lvl1pPr marL="0" indent="0">
              <a:buNone/>
              <a:defRPr sz="4900">
                <a:latin typeface="Calibri" pitchFamily="34" charset="0"/>
              </a:defRPr>
            </a:lvl1pPr>
            <a:lvl2pPr marL="703525" indent="0">
              <a:buNone/>
              <a:defRPr sz="4300"/>
            </a:lvl2pPr>
            <a:lvl3pPr marL="1407049" indent="0">
              <a:buNone/>
              <a:defRPr sz="3700"/>
            </a:lvl3pPr>
            <a:lvl4pPr marL="2110578" indent="0">
              <a:buNone/>
              <a:defRPr sz="3100"/>
            </a:lvl4pPr>
            <a:lvl5pPr marL="2814106" indent="0">
              <a:buNone/>
              <a:defRPr sz="3100"/>
            </a:lvl5pPr>
            <a:lvl6pPr marL="3517628" indent="0">
              <a:buNone/>
              <a:defRPr sz="3100"/>
            </a:lvl6pPr>
            <a:lvl7pPr marL="4221155" indent="0">
              <a:buNone/>
              <a:defRPr sz="3100"/>
            </a:lvl7pPr>
            <a:lvl8pPr marL="4924683" indent="0">
              <a:buNone/>
              <a:defRPr sz="3100"/>
            </a:lvl8pPr>
            <a:lvl9pPr marL="5628207" indent="0">
              <a:buNone/>
              <a:defRPr sz="3100"/>
            </a:lvl9pPr>
          </a:lstStyle>
          <a:p>
            <a:endParaRPr lang="nl-NL" dirty="0"/>
          </a:p>
        </p:txBody>
      </p:sp>
    </p:spTree>
    <p:extLst>
      <p:ext uri="{BB962C8B-B14F-4D97-AF65-F5344CB8AC3E}">
        <p14:creationId xmlns:p14="http://schemas.microsoft.com/office/powerpoint/2010/main" val="426897288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5" name="Tijdelijke aanduiding voor afbeelding 2"/>
          <p:cNvSpPr>
            <a:spLocks noGrp="1"/>
          </p:cNvSpPr>
          <p:nvPr>
            <p:ph type="pic" idx="1"/>
          </p:nvPr>
        </p:nvSpPr>
        <p:spPr>
          <a:xfrm>
            <a:off x="0" y="4305"/>
            <a:ext cx="14076363" cy="6734071"/>
          </a:xfrm>
          <a:prstGeom prst="rect">
            <a:avLst/>
          </a:prstGeom>
        </p:spPr>
        <p:txBody>
          <a:bodyPr lIns="140703" tIns="70354" rIns="140703" bIns="70354"/>
          <a:lstStyle>
            <a:lvl1pPr marL="0" indent="0">
              <a:buNone/>
              <a:defRPr sz="4900">
                <a:latin typeface="Calibri" pitchFamily="34" charset="0"/>
              </a:defRPr>
            </a:lvl1pPr>
            <a:lvl2pPr marL="703525" indent="0">
              <a:buNone/>
              <a:defRPr sz="4300"/>
            </a:lvl2pPr>
            <a:lvl3pPr marL="1407049" indent="0">
              <a:buNone/>
              <a:defRPr sz="3700"/>
            </a:lvl3pPr>
            <a:lvl4pPr marL="2110578" indent="0">
              <a:buNone/>
              <a:defRPr sz="3100"/>
            </a:lvl4pPr>
            <a:lvl5pPr marL="2814106" indent="0">
              <a:buNone/>
              <a:defRPr sz="3100"/>
            </a:lvl5pPr>
            <a:lvl6pPr marL="3517628" indent="0">
              <a:buNone/>
              <a:defRPr sz="3100"/>
            </a:lvl6pPr>
            <a:lvl7pPr marL="4221155" indent="0">
              <a:buNone/>
              <a:defRPr sz="3100"/>
            </a:lvl7pPr>
            <a:lvl8pPr marL="4924683" indent="0">
              <a:buNone/>
              <a:defRPr sz="3100"/>
            </a:lvl8pPr>
            <a:lvl9pPr marL="5628207" indent="0">
              <a:buNone/>
              <a:defRPr sz="3100"/>
            </a:lvl9pPr>
          </a:lstStyle>
          <a:p>
            <a:endParaRPr lang="nl-NL" dirty="0"/>
          </a:p>
        </p:txBody>
      </p:sp>
      <p:sp>
        <p:nvSpPr>
          <p:cNvPr id="4" name="Tijdelijke aanduiding voor voettekst 4"/>
          <p:cNvSpPr>
            <a:spLocks noGrp="1"/>
          </p:cNvSpPr>
          <p:nvPr>
            <p:ph type="ftr" sz="quarter" idx="11"/>
          </p:nvPr>
        </p:nvSpPr>
        <p:spPr>
          <a:xfrm>
            <a:off x="4410712" y="7259668"/>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spTree>
    <p:extLst>
      <p:ext uri="{BB962C8B-B14F-4D97-AF65-F5344CB8AC3E}">
        <p14:creationId xmlns:p14="http://schemas.microsoft.com/office/powerpoint/2010/main" val="5361418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sp>
        <p:nvSpPr>
          <p:cNvPr id="6" name="Rechthoek 5"/>
          <p:cNvSpPr>
            <a:spLocks/>
          </p:cNvSpPr>
          <p:nvPr userDrawn="1"/>
        </p:nvSpPr>
        <p:spPr>
          <a:xfrm>
            <a:off x="0" y="0"/>
            <a:ext cx="14076363" cy="7020688"/>
          </a:xfrm>
          <a:prstGeom prst="rect">
            <a:avLst/>
          </a:prstGeom>
          <a:solidFill>
            <a:srgbClr val="207C9E"/>
          </a:solidFill>
          <a:ln>
            <a:noFill/>
          </a:ln>
          <a:effectLst/>
        </p:spPr>
        <p:style>
          <a:lnRef idx="1">
            <a:schemeClr val="accent1"/>
          </a:lnRef>
          <a:fillRef idx="3">
            <a:schemeClr val="accent1"/>
          </a:fillRef>
          <a:effectRef idx="2">
            <a:schemeClr val="accent1"/>
          </a:effectRef>
          <a:fontRef idx="minor">
            <a:schemeClr val="lt1"/>
          </a:fontRef>
        </p:style>
        <p:txBody>
          <a:bodyPr lIns="140703" tIns="70354" rIns="140703" bIns="70354" rtlCol="0" anchor="ctr"/>
          <a:lstStyle/>
          <a:p>
            <a:pPr algn="ctr" defTabSz="703525"/>
            <a:r>
              <a:rPr lang="nl-NL" sz="2800" dirty="0">
                <a:solidFill>
                  <a:prstClr val="white"/>
                </a:solidFill>
                <a:latin typeface="Calibri" pitchFamily="34" charset="0"/>
              </a:rPr>
              <a:t>        </a:t>
            </a:r>
          </a:p>
        </p:txBody>
      </p:sp>
      <p:sp>
        <p:nvSpPr>
          <p:cNvPr id="2" name="Titel 1"/>
          <p:cNvSpPr>
            <a:spLocks noGrp="1"/>
          </p:cNvSpPr>
          <p:nvPr>
            <p:ph type="title"/>
          </p:nvPr>
        </p:nvSpPr>
        <p:spPr>
          <a:xfrm>
            <a:off x="718676" y="2979428"/>
            <a:ext cx="12668727" cy="1320006"/>
          </a:xfrm>
          <a:prstGeom prst="rect">
            <a:avLst/>
          </a:prstGeom>
        </p:spPr>
        <p:txBody>
          <a:bodyPr lIns="140703" tIns="70354" rIns="140703" bIns="70354"/>
          <a:lstStyle>
            <a:lvl1pPr algn="l">
              <a:defRPr b="0" i="0">
                <a:solidFill>
                  <a:schemeClr val="bg1"/>
                </a:solidFill>
                <a:latin typeface="Calibri" pitchFamily="34" charset="0"/>
                <a:cs typeface="Arial"/>
              </a:defRPr>
            </a:lvl1pPr>
          </a:lstStyle>
          <a:p>
            <a:r>
              <a:rPr lang="nl-NL" dirty="0"/>
              <a:t>Titelstijl van model bewerken</a:t>
            </a:r>
          </a:p>
        </p:txBody>
      </p:sp>
      <p:sp>
        <p:nvSpPr>
          <p:cNvPr id="5" name="Tijdelijke aanduiding voor voettekst 4"/>
          <p:cNvSpPr>
            <a:spLocks noGrp="1"/>
          </p:cNvSpPr>
          <p:nvPr>
            <p:ph type="ftr" sz="quarter" idx="11"/>
          </p:nvPr>
        </p:nvSpPr>
        <p:spPr>
          <a:xfrm>
            <a:off x="4410712" y="7259206"/>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sp>
        <p:nvSpPr>
          <p:cNvPr id="10" name="Tijdelijke aanduiding voor inhoud 2"/>
          <p:cNvSpPr>
            <a:spLocks noGrp="1"/>
          </p:cNvSpPr>
          <p:nvPr>
            <p:ph idx="1" hasCustomPrompt="1"/>
          </p:nvPr>
        </p:nvSpPr>
        <p:spPr>
          <a:xfrm>
            <a:off x="718676" y="4750772"/>
            <a:ext cx="6610934" cy="639981"/>
          </a:xfrm>
          <a:prstGeom prst="rect">
            <a:avLst/>
          </a:prstGeom>
        </p:spPr>
        <p:txBody>
          <a:bodyPr lIns="140703" tIns="70354" rIns="140703" bIns="70354"/>
          <a:lstStyle>
            <a:lvl1pPr marL="26869" indent="0">
              <a:lnSpc>
                <a:spcPct val="120000"/>
              </a:lnSpc>
              <a:buClr>
                <a:srgbClr val="EE3E27"/>
              </a:buClr>
              <a:buFont typeface="Wingdings" charset="2"/>
              <a:buNone/>
              <a:defRPr sz="3100">
                <a:solidFill>
                  <a:srgbClr val="FFFFFF"/>
                </a:solidFill>
                <a:latin typeface="Calibri" pitchFamily="34" charset="0"/>
                <a:cs typeface="Arial"/>
              </a:defRPr>
            </a:lvl1pPr>
            <a:lvl2pPr>
              <a:lnSpc>
                <a:spcPct val="120000"/>
              </a:lnSpc>
              <a:buClr>
                <a:srgbClr val="EE3E27"/>
              </a:buClr>
              <a:defRPr sz="2800">
                <a:solidFill>
                  <a:srgbClr val="FFFFFF"/>
                </a:solidFill>
                <a:latin typeface="Helvetica"/>
                <a:cs typeface="Helvetica"/>
              </a:defRPr>
            </a:lvl2pPr>
            <a:lvl3pPr>
              <a:lnSpc>
                <a:spcPct val="120000"/>
              </a:lnSpc>
              <a:buClr>
                <a:srgbClr val="EE3E27"/>
              </a:buClr>
              <a:defRPr sz="2500">
                <a:solidFill>
                  <a:srgbClr val="FFFFFF"/>
                </a:solidFill>
                <a:latin typeface="Helvetica"/>
                <a:cs typeface="Helvetica"/>
              </a:defRPr>
            </a:lvl3pPr>
            <a:lvl4pPr>
              <a:lnSpc>
                <a:spcPct val="120000"/>
              </a:lnSpc>
              <a:buClr>
                <a:srgbClr val="EE3E27"/>
              </a:buClr>
              <a:defRPr sz="2200">
                <a:solidFill>
                  <a:srgbClr val="FFFFFF"/>
                </a:solidFill>
                <a:latin typeface="Helvetica"/>
                <a:cs typeface="Helvetica"/>
              </a:defRPr>
            </a:lvl4pPr>
            <a:lvl5pPr>
              <a:lnSpc>
                <a:spcPct val="120000"/>
              </a:lnSpc>
              <a:buClr>
                <a:srgbClr val="EE3E27"/>
              </a:buClr>
              <a:defRPr sz="2200">
                <a:solidFill>
                  <a:srgbClr val="FFFFFF"/>
                </a:solidFill>
                <a:latin typeface="Helvetica"/>
                <a:cs typeface="Helvetica"/>
              </a:defRPr>
            </a:lvl5pPr>
          </a:lstStyle>
          <a:p>
            <a:pPr lvl="0"/>
            <a:r>
              <a:rPr lang="nl-NL" dirty="0"/>
              <a:t>E-mail adres</a:t>
            </a:r>
          </a:p>
        </p:txBody>
      </p:sp>
      <p:sp>
        <p:nvSpPr>
          <p:cNvPr id="11" name="Tijdelijke aanduiding voor inhoud 2"/>
          <p:cNvSpPr>
            <a:spLocks noGrp="1"/>
          </p:cNvSpPr>
          <p:nvPr>
            <p:ph idx="12" hasCustomPrompt="1"/>
          </p:nvPr>
        </p:nvSpPr>
        <p:spPr>
          <a:xfrm>
            <a:off x="718676" y="5390760"/>
            <a:ext cx="6610934" cy="664444"/>
          </a:xfrm>
          <a:prstGeom prst="rect">
            <a:avLst/>
          </a:prstGeom>
        </p:spPr>
        <p:txBody>
          <a:bodyPr lIns="140703" tIns="70354" rIns="140703" bIns="70354" anchor="t" anchorCtr="0"/>
          <a:lstStyle>
            <a:lvl1pPr marL="26869" indent="0">
              <a:lnSpc>
                <a:spcPct val="120000"/>
              </a:lnSpc>
              <a:buClr>
                <a:srgbClr val="EE3E27"/>
              </a:buClr>
              <a:buFont typeface="Wingdings" charset="2"/>
              <a:buNone/>
              <a:defRPr sz="3100">
                <a:solidFill>
                  <a:schemeClr val="bg1"/>
                </a:solidFill>
                <a:latin typeface="Calibri" pitchFamily="34" charset="0"/>
                <a:cs typeface="Arial"/>
              </a:defRPr>
            </a:lvl1pPr>
            <a:lvl2pPr>
              <a:lnSpc>
                <a:spcPct val="120000"/>
              </a:lnSpc>
              <a:buClr>
                <a:srgbClr val="EE3E27"/>
              </a:buClr>
              <a:defRPr sz="2800">
                <a:solidFill>
                  <a:srgbClr val="FFFFFF"/>
                </a:solidFill>
                <a:latin typeface="Helvetica"/>
                <a:cs typeface="Helvetica"/>
              </a:defRPr>
            </a:lvl2pPr>
            <a:lvl3pPr>
              <a:lnSpc>
                <a:spcPct val="120000"/>
              </a:lnSpc>
              <a:buClr>
                <a:srgbClr val="EE3E27"/>
              </a:buClr>
              <a:defRPr sz="2500">
                <a:solidFill>
                  <a:srgbClr val="FFFFFF"/>
                </a:solidFill>
                <a:latin typeface="Helvetica"/>
                <a:cs typeface="Helvetica"/>
              </a:defRPr>
            </a:lvl3pPr>
            <a:lvl4pPr>
              <a:lnSpc>
                <a:spcPct val="120000"/>
              </a:lnSpc>
              <a:buClr>
                <a:srgbClr val="EE3E27"/>
              </a:buClr>
              <a:defRPr sz="2200">
                <a:solidFill>
                  <a:srgbClr val="FFFFFF"/>
                </a:solidFill>
                <a:latin typeface="Helvetica"/>
                <a:cs typeface="Helvetica"/>
              </a:defRPr>
            </a:lvl4pPr>
            <a:lvl5pPr>
              <a:lnSpc>
                <a:spcPct val="120000"/>
              </a:lnSpc>
              <a:buClr>
                <a:srgbClr val="EE3E27"/>
              </a:buClr>
              <a:defRPr sz="2200">
                <a:solidFill>
                  <a:srgbClr val="FFFFFF"/>
                </a:solidFill>
                <a:latin typeface="Helvetica"/>
                <a:cs typeface="Helvetica"/>
              </a:defRPr>
            </a:lvl5pPr>
          </a:lstStyle>
          <a:p>
            <a:pPr lvl="0"/>
            <a:r>
              <a:rPr lang="nl-NL" dirty="0"/>
              <a:t>website</a:t>
            </a:r>
          </a:p>
        </p:txBody>
      </p:sp>
      <p:pic>
        <p:nvPicPr>
          <p:cNvPr id="8" name="Afbeelding 7"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72"/>
            <a:ext cx="1782246" cy="6707115"/>
          </a:xfrm>
          <a:prstGeom prst="rect">
            <a:avLst/>
          </a:prstGeom>
        </p:spPr>
      </p:pic>
    </p:spTree>
    <p:extLst>
      <p:ext uri="{BB962C8B-B14F-4D97-AF65-F5344CB8AC3E}">
        <p14:creationId xmlns:p14="http://schemas.microsoft.com/office/powerpoint/2010/main" val="264007405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osing page">
    <p:spTree>
      <p:nvGrpSpPr>
        <p:cNvPr id="1" name=""/>
        <p:cNvGrpSpPr/>
        <p:nvPr/>
      </p:nvGrpSpPr>
      <p:grpSpPr>
        <a:xfrm>
          <a:off x="0" y="0"/>
          <a:ext cx="0" cy="0"/>
          <a:chOff x="0" y="0"/>
          <a:chExt cx="0" cy="0"/>
        </a:xfrm>
      </p:grpSpPr>
      <p:sp>
        <p:nvSpPr>
          <p:cNvPr id="6" name="Rechthoek 5"/>
          <p:cNvSpPr>
            <a:spLocks/>
          </p:cNvSpPr>
          <p:nvPr userDrawn="1"/>
        </p:nvSpPr>
        <p:spPr>
          <a:xfrm>
            <a:off x="0" y="0"/>
            <a:ext cx="14076363" cy="7020688"/>
          </a:xfrm>
          <a:prstGeom prst="rect">
            <a:avLst/>
          </a:prstGeom>
          <a:solidFill>
            <a:srgbClr val="207C9E"/>
          </a:solidFill>
          <a:ln>
            <a:noFill/>
          </a:ln>
          <a:effectLst/>
        </p:spPr>
        <p:style>
          <a:lnRef idx="1">
            <a:schemeClr val="accent1"/>
          </a:lnRef>
          <a:fillRef idx="3">
            <a:schemeClr val="accent1"/>
          </a:fillRef>
          <a:effectRef idx="2">
            <a:schemeClr val="accent1"/>
          </a:effectRef>
          <a:fontRef idx="minor">
            <a:schemeClr val="lt1"/>
          </a:fontRef>
        </p:style>
        <p:txBody>
          <a:bodyPr lIns="140703" tIns="70354" rIns="140703" bIns="70354" rtlCol="0" anchor="ctr"/>
          <a:lstStyle/>
          <a:p>
            <a:pPr algn="ctr" defTabSz="703525"/>
            <a:r>
              <a:rPr lang="nl-NL" sz="2800" dirty="0">
                <a:solidFill>
                  <a:prstClr val="white"/>
                </a:solidFill>
                <a:latin typeface="Calibri" pitchFamily="34" charset="0"/>
              </a:rPr>
              <a:t>        </a:t>
            </a:r>
          </a:p>
        </p:txBody>
      </p:sp>
      <p:sp>
        <p:nvSpPr>
          <p:cNvPr id="2" name="Titel 1"/>
          <p:cNvSpPr>
            <a:spLocks noGrp="1"/>
          </p:cNvSpPr>
          <p:nvPr>
            <p:ph type="title" hasCustomPrompt="1"/>
          </p:nvPr>
        </p:nvSpPr>
        <p:spPr>
          <a:xfrm>
            <a:off x="718691" y="1533037"/>
            <a:ext cx="11575442" cy="3549292"/>
          </a:xfrm>
          <a:prstGeom prst="rect">
            <a:avLst/>
          </a:prstGeom>
        </p:spPr>
        <p:txBody>
          <a:bodyPr lIns="140703" tIns="70354" rIns="140703" bIns="70354"/>
          <a:lstStyle>
            <a:lvl1pPr algn="l">
              <a:defRPr b="0" i="0">
                <a:solidFill>
                  <a:schemeClr val="bg1"/>
                </a:solidFill>
                <a:latin typeface="Calibri" pitchFamily="34" charset="0"/>
                <a:cs typeface="Arial"/>
              </a:defRPr>
            </a:lvl1pPr>
          </a:lstStyle>
          <a:p>
            <a:r>
              <a:rPr lang="nl-NL" dirty="0"/>
              <a:t>Statement</a:t>
            </a:r>
          </a:p>
        </p:txBody>
      </p:sp>
      <p:sp>
        <p:nvSpPr>
          <p:cNvPr id="5" name="Tijdelijke aanduiding voor voettekst 4"/>
          <p:cNvSpPr>
            <a:spLocks noGrp="1"/>
          </p:cNvSpPr>
          <p:nvPr>
            <p:ph type="ftr" sz="quarter" idx="11"/>
          </p:nvPr>
        </p:nvSpPr>
        <p:spPr>
          <a:xfrm>
            <a:off x="4410712" y="7259206"/>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sp>
        <p:nvSpPr>
          <p:cNvPr id="10" name="Tijdelijke aanduiding voor inhoud 2"/>
          <p:cNvSpPr>
            <a:spLocks noGrp="1"/>
          </p:cNvSpPr>
          <p:nvPr>
            <p:ph idx="1" hasCustomPrompt="1"/>
          </p:nvPr>
        </p:nvSpPr>
        <p:spPr>
          <a:xfrm>
            <a:off x="709047" y="5300474"/>
            <a:ext cx="11575442" cy="639981"/>
          </a:xfrm>
          <a:prstGeom prst="rect">
            <a:avLst/>
          </a:prstGeom>
        </p:spPr>
        <p:txBody>
          <a:bodyPr lIns="140703" tIns="70354" rIns="140703" bIns="70354"/>
          <a:lstStyle>
            <a:lvl1pPr marL="26869" indent="0">
              <a:lnSpc>
                <a:spcPct val="120000"/>
              </a:lnSpc>
              <a:buClr>
                <a:srgbClr val="EE3E27"/>
              </a:buClr>
              <a:buFont typeface="Wingdings" charset="2"/>
              <a:buNone/>
              <a:defRPr sz="3100" i="1">
                <a:solidFill>
                  <a:srgbClr val="FFFFFF"/>
                </a:solidFill>
                <a:latin typeface="Calibri" pitchFamily="34" charset="0"/>
                <a:cs typeface="Arial"/>
              </a:defRPr>
            </a:lvl1pPr>
            <a:lvl2pPr>
              <a:lnSpc>
                <a:spcPct val="120000"/>
              </a:lnSpc>
              <a:buClr>
                <a:srgbClr val="EE3E27"/>
              </a:buClr>
              <a:defRPr sz="2800">
                <a:solidFill>
                  <a:srgbClr val="FFFFFF"/>
                </a:solidFill>
                <a:latin typeface="Helvetica"/>
                <a:cs typeface="Helvetica"/>
              </a:defRPr>
            </a:lvl2pPr>
            <a:lvl3pPr>
              <a:lnSpc>
                <a:spcPct val="120000"/>
              </a:lnSpc>
              <a:buClr>
                <a:srgbClr val="EE3E27"/>
              </a:buClr>
              <a:defRPr sz="2500">
                <a:solidFill>
                  <a:srgbClr val="FFFFFF"/>
                </a:solidFill>
                <a:latin typeface="Helvetica"/>
                <a:cs typeface="Helvetica"/>
              </a:defRPr>
            </a:lvl3pPr>
            <a:lvl4pPr>
              <a:lnSpc>
                <a:spcPct val="120000"/>
              </a:lnSpc>
              <a:buClr>
                <a:srgbClr val="EE3E27"/>
              </a:buClr>
              <a:defRPr sz="2200">
                <a:solidFill>
                  <a:srgbClr val="FFFFFF"/>
                </a:solidFill>
                <a:latin typeface="Helvetica"/>
                <a:cs typeface="Helvetica"/>
              </a:defRPr>
            </a:lvl4pPr>
            <a:lvl5pPr>
              <a:lnSpc>
                <a:spcPct val="120000"/>
              </a:lnSpc>
              <a:buClr>
                <a:srgbClr val="EE3E27"/>
              </a:buClr>
              <a:defRPr sz="2200">
                <a:solidFill>
                  <a:srgbClr val="FFFFFF"/>
                </a:solidFill>
                <a:latin typeface="Helvetica"/>
                <a:cs typeface="Helvetica"/>
              </a:defRPr>
            </a:lvl5pPr>
          </a:lstStyle>
          <a:p>
            <a:pPr lvl="0"/>
            <a:r>
              <a:rPr lang="en-US" noProof="0" dirty="0"/>
              <a:t>elucidation</a:t>
            </a:r>
          </a:p>
        </p:txBody>
      </p:sp>
      <p:pic>
        <p:nvPicPr>
          <p:cNvPr id="8" name="Afbeelding 7"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72"/>
            <a:ext cx="1782246" cy="6707115"/>
          </a:xfrm>
          <a:prstGeom prst="rect">
            <a:avLst/>
          </a:prstGeom>
        </p:spPr>
      </p:pic>
    </p:spTree>
    <p:extLst>
      <p:ext uri="{BB962C8B-B14F-4D97-AF65-F5344CB8AC3E}">
        <p14:creationId xmlns:p14="http://schemas.microsoft.com/office/powerpoint/2010/main" val="22587492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dia_">
    <p:spTree>
      <p:nvGrpSpPr>
        <p:cNvPr id="1" name=""/>
        <p:cNvGrpSpPr/>
        <p:nvPr/>
      </p:nvGrpSpPr>
      <p:grpSpPr>
        <a:xfrm>
          <a:off x="0" y="0"/>
          <a:ext cx="0" cy="0"/>
          <a:chOff x="0" y="0"/>
          <a:chExt cx="0" cy="0"/>
        </a:xfrm>
      </p:grpSpPr>
      <p:grpSp>
        <p:nvGrpSpPr>
          <p:cNvPr id="34" name="Group 33"/>
          <p:cNvGrpSpPr/>
          <p:nvPr userDrawn="1"/>
        </p:nvGrpSpPr>
        <p:grpSpPr>
          <a:xfrm>
            <a:off x="824633" y="1311488"/>
            <a:ext cx="9346667" cy="3211013"/>
            <a:chOff x="535677" y="792000"/>
            <a:chExt cx="6071591" cy="2085324"/>
          </a:xfrm>
        </p:grpSpPr>
        <p:sp>
          <p:nvSpPr>
            <p:cNvPr id="30" name="Rechthoek 28"/>
            <p:cNvSpPr/>
            <p:nvPr userDrawn="1"/>
          </p:nvSpPr>
          <p:spPr bwMode="black">
            <a:xfrm>
              <a:off x="536400" y="1416277"/>
              <a:ext cx="6069600" cy="1155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183"/>
              <a:endParaRPr lang="nl-NL" sz="2800" b="1" dirty="0" smtClean="0">
                <a:solidFill>
                  <a:srgbClr val="821E7D">
                    <a:lumMod val="60000"/>
                    <a:lumOff val="40000"/>
                  </a:srgbClr>
                </a:solidFill>
                <a:latin typeface="Verdana" pitchFamily="34" charset="0"/>
              </a:endParaRPr>
            </a:p>
          </p:txBody>
        </p:sp>
        <p:sp>
          <p:nvSpPr>
            <p:cNvPr id="32" name="Afgeronde rechthoek 16"/>
            <p:cNvSpPr/>
            <p:nvPr userDrawn="1"/>
          </p:nvSpPr>
          <p:spPr bwMode="black">
            <a:xfrm>
              <a:off x="535677" y="792000"/>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183"/>
              <a:endParaRPr lang="nl-NL" sz="2800" b="1" dirty="0" smtClean="0">
                <a:solidFill>
                  <a:srgbClr val="821E7D">
                    <a:lumMod val="60000"/>
                    <a:lumOff val="40000"/>
                  </a:srgbClr>
                </a:solidFill>
                <a:latin typeface="Verdana" pitchFamily="34" charset="0"/>
              </a:endParaRPr>
            </a:p>
          </p:txBody>
        </p:sp>
        <p:sp>
          <p:nvSpPr>
            <p:cNvPr id="33" name="Afgeronde rechthoek 16"/>
            <p:cNvSpPr/>
            <p:nvPr userDrawn="1"/>
          </p:nvSpPr>
          <p:spPr bwMode="black">
            <a:xfrm>
              <a:off x="536400" y="2127712"/>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183"/>
              <a:endParaRPr lang="nl-NL" sz="2800" b="1" dirty="0" smtClean="0">
                <a:solidFill>
                  <a:srgbClr val="821E7D">
                    <a:lumMod val="60000"/>
                    <a:lumOff val="40000"/>
                  </a:srgbClr>
                </a:solidFill>
                <a:latin typeface="Verdana" pitchFamily="34" charset="0"/>
              </a:endParaRPr>
            </a:p>
          </p:txBody>
        </p:sp>
      </p:grpSp>
      <p:sp>
        <p:nvSpPr>
          <p:cNvPr id="4" name="Tijdelijke aanduiding voor datum 3"/>
          <p:cNvSpPr>
            <a:spLocks noGrp="1"/>
          </p:cNvSpPr>
          <p:nvPr>
            <p:ph type="dt" sz="half" idx="10"/>
          </p:nvPr>
        </p:nvSpPr>
        <p:spPr bwMode="black">
          <a:xfrm>
            <a:off x="1645937" y="4680449"/>
            <a:ext cx="8312813" cy="277167"/>
          </a:xfrm>
        </p:spPr>
        <p:txBody>
          <a:bodyPr/>
          <a:lstStyle>
            <a:lvl1pPr algn="l">
              <a:defRPr sz="2200" b="0" i="0" baseline="0">
                <a:solidFill>
                  <a:schemeClr val="accent1"/>
                </a:solidFill>
                <a:latin typeface="Arial" pitchFamily="34" charset="0"/>
                <a:cs typeface="Arial" pitchFamily="34" charset="0"/>
              </a:defRPr>
            </a:lvl1pPr>
          </a:lstStyle>
          <a:p>
            <a:fld id="{DC131AB0-97C2-4EE7-A6AC-428859E3507A}" type="datetime1">
              <a:rPr lang="nl-NL" smtClean="0">
                <a:solidFill>
                  <a:srgbClr val="008CBE"/>
                </a:solidFill>
              </a:rPr>
              <a:pPr/>
              <a:t>18-9-2017</a:t>
            </a:fld>
            <a:endParaRPr lang="nl-NL" dirty="0">
              <a:solidFill>
                <a:srgbClr val="008CBE"/>
              </a:solidFill>
            </a:endParaRPr>
          </a:p>
        </p:txBody>
      </p:sp>
      <p:sp>
        <p:nvSpPr>
          <p:cNvPr id="5" name="Tijdelijke aanduiding voor voettekst 4"/>
          <p:cNvSpPr>
            <a:spLocks noGrp="1"/>
          </p:cNvSpPr>
          <p:nvPr>
            <p:ph type="ftr" sz="quarter" idx="11"/>
          </p:nvPr>
        </p:nvSpPr>
        <p:spPr bwMode="hidden">
          <a:xfrm>
            <a:off x="1618227" y="7313043"/>
            <a:ext cx="8312813" cy="277167"/>
          </a:xfrm>
        </p:spPr>
        <p:txBody>
          <a:bodyPr/>
          <a:lstStyle>
            <a:lvl1pPr algn="l">
              <a:defRPr sz="2200" b="0" i="0" baseline="0">
                <a:solidFill>
                  <a:schemeClr val="bg1"/>
                </a:solidFill>
                <a:latin typeface="Arial" pitchFamily="34" charset="0"/>
                <a:cs typeface="Arial" pitchFamily="34" charset="0"/>
              </a:defRPr>
            </a:lvl1pPr>
          </a:lstStyle>
          <a:p>
            <a:endParaRPr lang="nl-NL" dirty="0">
              <a:solidFill>
                <a:prstClr val="white"/>
              </a:solidFill>
            </a:endParaRPr>
          </a:p>
        </p:txBody>
      </p:sp>
      <p:sp>
        <p:nvSpPr>
          <p:cNvPr id="3" name="Ondertitel 2"/>
          <p:cNvSpPr>
            <a:spLocks noGrp="1"/>
          </p:cNvSpPr>
          <p:nvPr>
            <p:ph type="subTitle" idx="1" hasCustomPrompt="1"/>
          </p:nvPr>
        </p:nvSpPr>
        <p:spPr bwMode="white">
          <a:xfrm>
            <a:off x="1645937" y="3837334"/>
            <a:ext cx="8312813" cy="415750"/>
          </a:xfrm>
          <a:prstGeom prst="rect">
            <a:avLst/>
          </a:prstGeom>
        </p:spPr>
        <p:txBody>
          <a:bodyPr>
            <a:noAutofit/>
          </a:bodyPr>
          <a:lstStyle>
            <a:lvl1pPr marL="0" indent="0" algn="l">
              <a:lnSpc>
                <a:spcPts val="3849"/>
              </a:lnSpc>
              <a:buNone/>
              <a:defRPr sz="2800" b="0">
                <a:solidFill>
                  <a:schemeClr val="bg1"/>
                </a:solidFill>
                <a:latin typeface="Arial" pitchFamily="34" charset="0"/>
                <a:ea typeface="Verdana" pitchFamily="34" charset="0"/>
                <a:cs typeface="Arial" pitchFamily="34" charset="0"/>
              </a:defRPr>
            </a:lvl1pPr>
            <a:lvl2pPr marL="703592" indent="0" algn="ctr">
              <a:buNone/>
              <a:defRPr>
                <a:solidFill>
                  <a:schemeClr val="tx1">
                    <a:tint val="75000"/>
                  </a:schemeClr>
                </a:solidFill>
              </a:defRPr>
            </a:lvl2pPr>
            <a:lvl3pPr marL="1407183" indent="0" algn="ctr">
              <a:buNone/>
              <a:defRPr>
                <a:solidFill>
                  <a:schemeClr val="tx1">
                    <a:tint val="75000"/>
                  </a:schemeClr>
                </a:solidFill>
              </a:defRPr>
            </a:lvl3pPr>
            <a:lvl4pPr marL="2110778" indent="0" algn="ctr">
              <a:buNone/>
              <a:defRPr>
                <a:solidFill>
                  <a:schemeClr val="tx1">
                    <a:tint val="75000"/>
                  </a:schemeClr>
                </a:solidFill>
              </a:defRPr>
            </a:lvl4pPr>
            <a:lvl5pPr marL="2814372" indent="0" algn="ctr">
              <a:buNone/>
              <a:defRPr>
                <a:solidFill>
                  <a:schemeClr val="tx1">
                    <a:tint val="75000"/>
                  </a:schemeClr>
                </a:solidFill>
              </a:defRPr>
            </a:lvl5pPr>
            <a:lvl6pPr marL="3517962" indent="0" algn="ctr">
              <a:buNone/>
              <a:defRPr>
                <a:solidFill>
                  <a:schemeClr val="tx1">
                    <a:tint val="75000"/>
                  </a:schemeClr>
                </a:solidFill>
              </a:defRPr>
            </a:lvl6pPr>
            <a:lvl7pPr marL="4221555" indent="0" algn="ctr">
              <a:buNone/>
              <a:defRPr>
                <a:solidFill>
                  <a:schemeClr val="tx1">
                    <a:tint val="75000"/>
                  </a:schemeClr>
                </a:solidFill>
              </a:defRPr>
            </a:lvl7pPr>
            <a:lvl8pPr marL="4925150" indent="0" algn="ctr">
              <a:buNone/>
              <a:defRPr>
                <a:solidFill>
                  <a:schemeClr val="tx1">
                    <a:tint val="75000"/>
                  </a:schemeClr>
                </a:solidFill>
              </a:defRPr>
            </a:lvl8pPr>
            <a:lvl9pPr marL="5628740" indent="0" algn="ctr">
              <a:buNone/>
              <a:defRPr>
                <a:solidFill>
                  <a:schemeClr val="tx1">
                    <a:tint val="75000"/>
                  </a:schemeClr>
                </a:solidFill>
              </a:defRPr>
            </a:lvl9pPr>
          </a:lstStyle>
          <a:p>
            <a:r>
              <a:rPr lang="nl-NL" dirty="0" smtClean="0"/>
              <a:t>Ondertitel</a:t>
            </a:r>
            <a:endParaRPr lang="nl-NL" dirty="0"/>
          </a:p>
        </p:txBody>
      </p:sp>
      <p:sp>
        <p:nvSpPr>
          <p:cNvPr id="13" name="Tijdelijke aanduiding voor inhoud 2"/>
          <p:cNvSpPr>
            <a:spLocks noGrp="1"/>
          </p:cNvSpPr>
          <p:nvPr>
            <p:ph idx="14" hasCustomPrompt="1"/>
          </p:nvPr>
        </p:nvSpPr>
        <p:spPr>
          <a:xfrm>
            <a:off x="1645937" y="5067327"/>
            <a:ext cx="8312813" cy="277167"/>
          </a:xfrm>
        </p:spPr>
        <p:txBody>
          <a:bodyPr wrap="none" lIns="0" tIns="0" rIns="0" bIns="0">
            <a:noAutofit/>
          </a:bodyPr>
          <a:lstStyle>
            <a:lvl1pPr>
              <a:lnSpc>
                <a:spcPct val="100000"/>
              </a:lnSpc>
              <a:spcAft>
                <a:spcPts val="0"/>
              </a:spcAft>
              <a:defRPr sz="2200">
                <a:solidFill>
                  <a:schemeClr val="accent1"/>
                </a:solidFill>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Auteur</a:t>
            </a:r>
            <a:endParaRPr lang="nl-NL" dirty="0"/>
          </a:p>
        </p:txBody>
      </p:sp>
      <p:sp>
        <p:nvSpPr>
          <p:cNvPr id="14" name="Tijdelijke aanduiding voor inhoud 2"/>
          <p:cNvSpPr>
            <a:spLocks noGrp="1"/>
          </p:cNvSpPr>
          <p:nvPr>
            <p:ph idx="15" hasCustomPrompt="1"/>
          </p:nvPr>
        </p:nvSpPr>
        <p:spPr>
          <a:xfrm>
            <a:off x="1645937" y="5455361"/>
            <a:ext cx="8312813" cy="277167"/>
          </a:xfrm>
        </p:spPr>
        <p:txBody>
          <a:bodyPr wrap="none" lIns="0" tIns="0" rIns="0" bIns="0">
            <a:noAutofit/>
          </a:bodyPr>
          <a:lstStyle>
            <a:lvl1pPr>
              <a:lnSpc>
                <a:spcPct val="100000"/>
              </a:lnSpc>
              <a:spcAft>
                <a:spcPts val="0"/>
              </a:spcAft>
              <a:defRPr sz="2200">
                <a:solidFill>
                  <a:schemeClr val="accent1"/>
                </a:solidFill>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Afdeling</a:t>
            </a:r>
            <a:endParaRPr lang="nl-NL" dirty="0"/>
          </a:p>
        </p:txBody>
      </p:sp>
      <p:sp>
        <p:nvSpPr>
          <p:cNvPr id="15" name="Tijdelijke aanduiding voor inhoud 2"/>
          <p:cNvSpPr>
            <a:spLocks noGrp="1"/>
          </p:cNvSpPr>
          <p:nvPr userDrawn="1">
            <p:ph idx="16" hasCustomPrompt="1"/>
          </p:nvPr>
        </p:nvSpPr>
        <p:spPr bwMode="white">
          <a:xfrm>
            <a:off x="1618227" y="1629768"/>
            <a:ext cx="8312813" cy="1579850"/>
          </a:xfrm>
        </p:spPr>
        <p:txBody>
          <a:bodyPr lIns="0" tIns="0" rIns="0" bIns="0">
            <a:normAutofit/>
          </a:bodyPr>
          <a:lstStyle>
            <a:lvl1pPr marL="0" indent="0">
              <a:lnSpc>
                <a:spcPct val="105000"/>
              </a:lnSpc>
              <a:spcBef>
                <a:spcPts val="0"/>
              </a:spcBef>
              <a:spcAft>
                <a:spcPts val="0"/>
              </a:spcAft>
              <a:buClrTx/>
              <a:buFontTx/>
              <a:buNone/>
              <a:defRPr sz="7400">
                <a:solidFill>
                  <a:schemeClr val="bg1"/>
                </a:solidFill>
              </a:defRPr>
            </a:lvl1pPr>
            <a:lvl2pPr marL="268732" indent="0">
              <a:lnSpc>
                <a:spcPct val="110000"/>
              </a:lnSpc>
              <a:spcAft>
                <a:spcPts val="1540"/>
              </a:spcAft>
              <a:buClrTx/>
              <a:buFontTx/>
              <a:buNone/>
              <a:defRPr sz="6800">
                <a:solidFill>
                  <a:schemeClr val="accent6"/>
                </a:solidFill>
              </a:defRPr>
            </a:lvl2pPr>
            <a:lvl3pPr marL="559454" indent="0">
              <a:lnSpc>
                <a:spcPct val="110000"/>
              </a:lnSpc>
              <a:spcAft>
                <a:spcPts val="1540"/>
              </a:spcAft>
              <a:buClrTx/>
              <a:buFontTx/>
              <a:buNone/>
              <a:defRPr sz="6800">
                <a:solidFill>
                  <a:schemeClr val="accent6"/>
                </a:solidFill>
              </a:defRPr>
            </a:lvl3pPr>
            <a:lvl4pPr marL="828188" indent="0">
              <a:lnSpc>
                <a:spcPct val="110000"/>
              </a:lnSpc>
              <a:spcAft>
                <a:spcPts val="1540"/>
              </a:spcAft>
              <a:buClrTx/>
              <a:buFontTx/>
              <a:buNone/>
              <a:defRPr sz="6800">
                <a:solidFill>
                  <a:schemeClr val="accent6"/>
                </a:solidFill>
              </a:defRPr>
            </a:lvl4pPr>
            <a:lvl5pPr marL="1096921" indent="0">
              <a:lnSpc>
                <a:spcPct val="110000"/>
              </a:lnSpc>
              <a:spcAft>
                <a:spcPts val="1540"/>
              </a:spcAft>
              <a:buClrTx/>
              <a:buFontTx/>
              <a:buNone/>
              <a:defRPr sz="6800">
                <a:solidFill>
                  <a:schemeClr val="accent6"/>
                </a:solidFill>
              </a:defRPr>
            </a:lvl5pPr>
          </a:lstStyle>
          <a:p>
            <a:pPr lvl="0"/>
            <a:r>
              <a:rPr lang="nl-NL" dirty="0" smtClean="0"/>
              <a:t>Titel</a:t>
            </a:r>
          </a:p>
        </p:txBody>
      </p:sp>
      <p:grpSp>
        <p:nvGrpSpPr>
          <p:cNvPr id="16" name="Groep 15"/>
          <p:cNvGrpSpPr/>
          <p:nvPr userDrawn="1"/>
        </p:nvGrpSpPr>
        <p:grpSpPr>
          <a:xfrm>
            <a:off x="10909181" y="205334"/>
            <a:ext cx="2697970" cy="1424434"/>
            <a:chOff x="7088386" y="372621"/>
            <a:chExt cx="1752600" cy="925068"/>
          </a:xfrm>
        </p:grpSpPr>
        <p:pic>
          <p:nvPicPr>
            <p:cNvPr id="1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7088386" y="372621"/>
              <a:ext cx="1752600" cy="925068"/>
            </a:xfrm>
            <a:prstGeom prst="rect">
              <a:avLst/>
            </a:prstGeom>
          </p:spPr>
        </p:pic>
        <p:pic>
          <p:nvPicPr>
            <p:cNvPr id="18" name="Afbeelding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hidden">
            <a:xfrm>
              <a:off x="7088386" y="372621"/>
              <a:ext cx="1752600" cy="925068"/>
            </a:xfrm>
            <a:prstGeom prst="rect">
              <a:avLst/>
            </a:prstGeom>
          </p:spPr>
        </p:pic>
      </p:grpSp>
    </p:spTree>
    <p:extLst>
      <p:ext uri="{BB962C8B-B14F-4D97-AF65-F5344CB8AC3E}">
        <p14:creationId xmlns:p14="http://schemas.microsoft.com/office/powerpoint/2010/main" val="20782820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oofdstuktitel_02_">
    <p:spTree>
      <p:nvGrpSpPr>
        <p:cNvPr id="1" name=""/>
        <p:cNvGrpSpPr/>
        <p:nvPr/>
      </p:nvGrpSpPr>
      <p:grpSpPr>
        <a:xfrm>
          <a:off x="0" y="0"/>
          <a:ext cx="0" cy="0"/>
          <a:chOff x="0" y="0"/>
          <a:chExt cx="0" cy="0"/>
        </a:xfrm>
      </p:grpSpPr>
      <p:grpSp>
        <p:nvGrpSpPr>
          <p:cNvPr id="15" name="Group 14"/>
          <p:cNvGrpSpPr/>
          <p:nvPr userDrawn="1"/>
        </p:nvGrpSpPr>
        <p:grpSpPr>
          <a:xfrm>
            <a:off x="824633" y="1311488"/>
            <a:ext cx="9346667" cy="3211013"/>
            <a:chOff x="535677" y="792000"/>
            <a:chExt cx="6071591" cy="2085324"/>
          </a:xfrm>
          <a:solidFill>
            <a:schemeClr val="accent2"/>
          </a:solidFill>
        </p:grpSpPr>
        <p:sp>
          <p:nvSpPr>
            <p:cNvPr id="17" name="Rechthoek 28"/>
            <p:cNvSpPr/>
            <p:nvPr userDrawn="1"/>
          </p:nvSpPr>
          <p:spPr bwMode="black">
            <a:xfrm>
              <a:off x="536400" y="1416277"/>
              <a:ext cx="6069600" cy="1155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183"/>
              <a:endParaRPr lang="nl-NL" sz="2800" b="1" dirty="0" smtClean="0">
                <a:solidFill>
                  <a:srgbClr val="821E7D">
                    <a:lumMod val="60000"/>
                    <a:lumOff val="40000"/>
                  </a:srgbClr>
                </a:solidFill>
                <a:latin typeface="Verdana" pitchFamily="34" charset="0"/>
              </a:endParaRPr>
            </a:p>
          </p:txBody>
        </p:sp>
        <p:sp>
          <p:nvSpPr>
            <p:cNvPr id="19" name="Afgeronde rechthoek 16"/>
            <p:cNvSpPr/>
            <p:nvPr userDrawn="1"/>
          </p:nvSpPr>
          <p:spPr bwMode="black">
            <a:xfrm>
              <a:off x="535677" y="792000"/>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183"/>
              <a:endParaRPr lang="nl-NL" sz="2800" b="1" dirty="0" smtClean="0">
                <a:solidFill>
                  <a:srgbClr val="821E7D">
                    <a:lumMod val="60000"/>
                    <a:lumOff val="40000"/>
                  </a:srgbClr>
                </a:solidFill>
                <a:latin typeface="Verdana" pitchFamily="34" charset="0"/>
              </a:endParaRPr>
            </a:p>
          </p:txBody>
        </p:sp>
        <p:sp>
          <p:nvSpPr>
            <p:cNvPr id="20" name="Afgeronde rechthoek 16"/>
            <p:cNvSpPr/>
            <p:nvPr userDrawn="1"/>
          </p:nvSpPr>
          <p:spPr bwMode="black">
            <a:xfrm>
              <a:off x="536400" y="2127712"/>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183"/>
              <a:endParaRPr lang="nl-NL" sz="2800" b="1" dirty="0" smtClean="0">
                <a:solidFill>
                  <a:srgbClr val="821E7D">
                    <a:lumMod val="60000"/>
                    <a:lumOff val="40000"/>
                  </a:srgbClr>
                </a:solidFill>
                <a:latin typeface="Verdana" pitchFamily="34" charset="0"/>
              </a:endParaRPr>
            </a:p>
          </p:txBody>
        </p:sp>
      </p:grpSp>
      <p:sp>
        <p:nvSpPr>
          <p:cNvPr id="4" name="Tijdelijke aanduiding voor datum 3"/>
          <p:cNvSpPr>
            <a:spLocks noGrp="1"/>
          </p:cNvSpPr>
          <p:nvPr>
            <p:ph type="dt" sz="half" idx="10"/>
          </p:nvPr>
        </p:nvSpPr>
        <p:spPr bwMode="black">
          <a:xfrm>
            <a:off x="1645937" y="4678573"/>
            <a:ext cx="8312813" cy="277167"/>
          </a:xfrm>
        </p:spPr>
        <p:txBody>
          <a:bodyPr/>
          <a:lstStyle>
            <a:lvl1pPr algn="l">
              <a:defRPr sz="2200" b="0" i="0" baseline="0">
                <a:solidFill>
                  <a:schemeClr val="accent2"/>
                </a:solidFill>
                <a:latin typeface="Arial" pitchFamily="34" charset="0"/>
                <a:cs typeface="Arial" pitchFamily="34" charset="0"/>
              </a:defRPr>
            </a:lvl1pPr>
          </a:lstStyle>
          <a:p>
            <a:fld id="{0D3F72CB-A6A2-4F02-A714-CD9B91E3AF40}" type="datetime1">
              <a:rPr lang="nl-NL" smtClean="0">
                <a:solidFill>
                  <a:srgbClr val="821E7D"/>
                </a:solidFill>
              </a:rPr>
              <a:pPr/>
              <a:t>18-9-2017</a:t>
            </a:fld>
            <a:endParaRPr lang="nl-NL" dirty="0">
              <a:solidFill>
                <a:srgbClr val="821E7D"/>
              </a:solidFill>
            </a:endParaRPr>
          </a:p>
        </p:txBody>
      </p:sp>
      <p:sp>
        <p:nvSpPr>
          <p:cNvPr id="5" name="Tijdelijke aanduiding voor voettekst 4"/>
          <p:cNvSpPr>
            <a:spLocks noGrp="1"/>
          </p:cNvSpPr>
          <p:nvPr>
            <p:ph type="ftr" sz="quarter" idx="11"/>
          </p:nvPr>
        </p:nvSpPr>
        <p:spPr bwMode="black">
          <a:xfrm>
            <a:off x="1645937" y="5066607"/>
            <a:ext cx="8312813" cy="277167"/>
          </a:xfrm>
        </p:spPr>
        <p:txBody>
          <a:bodyPr/>
          <a:lstStyle>
            <a:lvl1pPr algn="l">
              <a:defRPr sz="2200" b="0" i="0" baseline="0">
                <a:solidFill>
                  <a:schemeClr val="accent2"/>
                </a:solidFill>
                <a:latin typeface="Arial" pitchFamily="34" charset="0"/>
                <a:cs typeface="Arial" pitchFamily="34" charset="0"/>
              </a:defRPr>
            </a:lvl1pPr>
          </a:lstStyle>
          <a:p>
            <a:endParaRPr lang="nl-NL" dirty="0">
              <a:solidFill>
                <a:srgbClr val="821E7D"/>
              </a:solidFill>
            </a:endParaRPr>
          </a:p>
        </p:txBody>
      </p:sp>
      <p:sp>
        <p:nvSpPr>
          <p:cNvPr id="18" name="Tijdelijke aanduiding voor dianummer 5"/>
          <p:cNvSpPr>
            <a:spLocks noGrp="1"/>
          </p:cNvSpPr>
          <p:nvPr>
            <p:ph type="sldNum" sz="quarter" idx="4"/>
          </p:nvPr>
        </p:nvSpPr>
        <p:spPr bwMode="black">
          <a:xfrm>
            <a:off x="12463677" y="7095467"/>
            <a:ext cx="836823" cy="221733"/>
          </a:xfrm>
          <a:prstGeom prst="rect">
            <a:avLst/>
          </a:prstGeom>
        </p:spPr>
        <p:txBody>
          <a:bodyPr vert="horz" lIns="0" tIns="0" rIns="0" bIns="0" rtlCol="0" anchor="t" anchorCtr="0"/>
          <a:lstStyle>
            <a:lvl1pPr algn="r">
              <a:defRPr sz="1700" baseline="0">
                <a:solidFill>
                  <a:schemeClr val="accent2"/>
                </a:solidFill>
                <a:latin typeface="Arial" pitchFamily="34" charset="0"/>
                <a:cs typeface="Arial" pitchFamily="34" charset="0"/>
              </a:defRPr>
            </a:lvl1pPr>
          </a:lstStyle>
          <a:p>
            <a:fld id="{52236286-4DC8-46DE-9269-8F728FBC0641}" type="slidenum">
              <a:rPr lang="nl-NL" smtClean="0">
                <a:solidFill>
                  <a:srgbClr val="821E7D"/>
                </a:solidFill>
              </a:rPr>
              <a:pPr/>
              <a:t>‹nr.›</a:t>
            </a:fld>
            <a:endParaRPr lang="nl-NL" dirty="0">
              <a:solidFill>
                <a:srgbClr val="821E7D"/>
              </a:solidFill>
            </a:endParaRPr>
          </a:p>
        </p:txBody>
      </p:sp>
      <p:sp>
        <p:nvSpPr>
          <p:cNvPr id="16" name="Tijdelijke aanduiding voor inhoud 2"/>
          <p:cNvSpPr>
            <a:spLocks noGrp="1"/>
          </p:cNvSpPr>
          <p:nvPr>
            <p:ph idx="16" hasCustomPrompt="1"/>
          </p:nvPr>
        </p:nvSpPr>
        <p:spPr bwMode="white">
          <a:xfrm>
            <a:off x="1618227" y="1629740"/>
            <a:ext cx="8312813" cy="1579850"/>
          </a:xfrm>
        </p:spPr>
        <p:txBody>
          <a:bodyPr lIns="0" tIns="0" rIns="0" bIns="0">
            <a:normAutofit/>
          </a:bodyPr>
          <a:lstStyle>
            <a:lvl1pPr marL="0" indent="0">
              <a:lnSpc>
                <a:spcPct val="105000"/>
              </a:lnSpc>
              <a:spcBef>
                <a:spcPts val="0"/>
              </a:spcBef>
              <a:spcAft>
                <a:spcPts val="0"/>
              </a:spcAft>
              <a:buClrTx/>
              <a:buFontTx/>
              <a:buNone/>
              <a:defRPr sz="7400">
                <a:solidFill>
                  <a:schemeClr val="bg1"/>
                </a:solidFill>
              </a:defRPr>
            </a:lvl1pPr>
            <a:lvl2pPr marL="268732" indent="0">
              <a:lnSpc>
                <a:spcPct val="110000"/>
              </a:lnSpc>
              <a:spcAft>
                <a:spcPts val="1540"/>
              </a:spcAft>
              <a:buClrTx/>
              <a:buFontTx/>
              <a:buNone/>
              <a:defRPr sz="6800">
                <a:solidFill>
                  <a:schemeClr val="accent6"/>
                </a:solidFill>
              </a:defRPr>
            </a:lvl2pPr>
            <a:lvl3pPr marL="559454" indent="0">
              <a:lnSpc>
                <a:spcPct val="110000"/>
              </a:lnSpc>
              <a:spcAft>
                <a:spcPts val="1540"/>
              </a:spcAft>
              <a:buClrTx/>
              <a:buFontTx/>
              <a:buNone/>
              <a:defRPr sz="6800">
                <a:solidFill>
                  <a:schemeClr val="accent6"/>
                </a:solidFill>
              </a:defRPr>
            </a:lvl3pPr>
            <a:lvl4pPr marL="828188" indent="0">
              <a:lnSpc>
                <a:spcPct val="110000"/>
              </a:lnSpc>
              <a:spcAft>
                <a:spcPts val="1540"/>
              </a:spcAft>
              <a:buClrTx/>
              <a:buFontTx/>
              <a:buNone/>
              <a:defRPr sz="6800">
                <a:solidFill>
                  <a:schemeClr val="accent6"/>
                </a:solidFill>
              </a:defRPr>
            </a:lvl4pPr>
            <a:lvl5pPr marL="1096921" indent="0">
              <a:lnSpc>
                <a:spcPct val="110000"/>
              </a:lnSpc>
              <a:spcAft>
                <a:spcPts val="1540"/>
              </a:spcAft>
              <a:buClrTx/>
              <a:buFontTx/>
              <a:buNone/>
              <a:defRPr sz="6800">
                <a:solidFill>
                  <a:schemeClr val="accent6"/>
                </a:solidFill>
              </a:defRPr>
            </a:lvl5pPr>
          </a:lstStyle>
          <a:p>
            <a:pPr lvl="0"/>
            <a:r>
              <a:rPr lang="nl-NL" dirty="0" smtClean="0"/>
              <a:t>Hoofdstuk titel</a:t>
            </a:r>
          </a:p>
        </p:txBody>
      </p:sp>
      <p:grpSp>
        <p:nvGrpSpPr>
          <p:cNvPr id="13" name="Groep 15"/>
          <p:cNvGrpSpPr/>
          <p:nvPr userDrawn="1"/>
        </p:nvGrpSpPr>
        <p:grpSpPr>
          <a:xfrm>
            <a:off x="10909181" y="205334"/>
            <a:ext cx="2697970" cy="1424434"/>
            <a:chOff x="7088386" y="372621"/>
            <a:chExt cx="1752600" cy="925068"/>
          </a:xfrm>
        </p:grpSpPr>
        <p:pic>
          <p:nvPicPr>
            <p:cNvPr id="14"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7088386" y="372621"/>
              <a:ext cx="1752600" cy="925068"/>
            </a:xfrm>
            <a:prstGeom prst="rect">
              <a:avLst/>
            </a:prstGeom>
          </p:spPr>
        </p:pic>
        <p:pic>
          <p:nvPicPr>
            <p:cNvPr id="21" name="Afbeelding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hidden">
            <a:xfrm>
              <a:off x="7088386" y="372621"/>
              <a:ext cx="1752600" cy="925068"/>
            </a:xfrm>
            <a:prstGeom prst="rect">
              <a:avLst/>
            </a:prstGeom>
          </p:spPr>
        </p:pic>
      </p:grpSp>
    </p:spTree>
    <p:extLst>
      <p:ext uri="{BB962C8B-B14F-4D97-AF65-F5344CB8AC3E}">
        <p14:creationId xmlns:p14="http://schemas.microsoft.com/office/powerpoint/2010/main" val="251381955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oofdstuktitel_">
    <p:spTree>
      <p:nvGrpSpPr>
        <p:cNvPr id="1" name=""/>
        <p:cNvGrpSpPr/>
        <p:nvPr/>
      </p:nvGrpSpPr>
      <p:grpSpPr>
        <a:xfrm>
          <a:off x="0" y="0"/>
          <a:ext cx="0" cy="0"/>
          <a:chOff x="0" y="0"/>
          <a:chExt cx="0" cy="0"/>
        </a:xfrm>
      </p:grpSpPr>
      <p:sp>
        <p:nvSpPr>
          <p:cNvPr id="14" name="Afgeronde rechthoek 16"/>
          <p:cNvSpPr/>
          <p:nvPr userDrawn="1"/>
        </p:nvSpPr>
        <p:spPr bwMode="black">
          <a:xfrm>
            <a:off x="825740" y="2025568"/>
            <a:ext cx="8246310" cy="1154264"/>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140716" tIns="70360" rIns="140716" bIns="70360" rtlCol="0" anchor="ctr"/>
          <a:lstStyle/>
          <a:p>
            <a:pPr algn="ctr" defTabSz="1407183"/>
            <a:endParaRPr lang="nl-NL" sz="2800" b="1" dirty="0" smtClean="0">
              <a:solidFill>
                <a:srgbClr val="821E7D">
                  <a:lumMod val="60000"/>
                  <a:lumOff val="40000"/>
                </a:srgbClr>
              </a:solidFill>
              <a:latin typeface="Verdana" pitchFamily="34" charset="0"/>
            </a:endParaRPr>
          </a:p>
        </p:txBody>
      </p:sp>
      <p:sp>
        <p:nvSpPr>
          <p:cNvPr id="21" name="Afgeronde rechthoek 16"/>
          <p:cNvSpPr/>
          <p:nvPr userDrawn="1"/>
        </p:nvSpPr>
        <p:spPr bwMode="black">
          <a:xfrm>
            <a:off x="824633" y="1323508"/>
            <a:ext cx="8247423" cy="1154264"/>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140716" tIns="70360" rIns="140716" bIns="70360" rtlCol="0" anchor="ctr"/>
          <a:lstStyle/>
          <a:p>
            <a:pPr algn="ctr" defTabSz="1407183"/>
            <a:endParaRPr lang="nl-NL" sz="2800" b="1" dirty="0" smtClean="0">
              <a:solidFill>
                <a:srgbClr val="821E7D">
                  <a:lumMod val="60000"/>
                  <a:lumOff val="40000"/>
                </a:srgbClr>
              </a:solidFill>
              <a:latin typeface="Verdana" pitchFamily="34" charset="0"/>
            </a:endParaRPr>
          </a:p>
        </p:txBody>
      </p:sp>
      <p:sp>
        <p:nvSpPr>
          <p:cNvPr id="4" name="Tijdelijke aanduiding voor datum 3"/>
          <p:cNvSpPr>
            <a:spLocks noGrp="1"/>
          </p:cNvSpPr>
          <p:nvPr>
            <p:ph type="dt" sz="half" idx="10"/>
          </p:nvPr>
        </p:nvSpPr>
        <p:spPr bwMode="black">
          <a:xfrm>
            <a:off x="1645937" y="3319108"/>
            <a:ext cx="7204438" cy="277167"/>
          </a:xfrm>
        </p:spPr>
        <p:txBody>
          <a:bodyPr/>
          <a:lstStyle>
            <a:lvl1pPr algn="l">
              <a:defRPr sz="2200" b="0" i="0" baseline="0">
                <a:solidFill>
                  <a:schemeClr val="accent2"/>
                </a:solidFill>
                <a:latin typeface="Arial" pitchFamily="34" charset="0"/>
                <a:cs typeface="Arial" pitchFamily="34" charset="0"/>
              </a:defRPr>
            </a:lvl1pPr>
          </a:lstStyle>
          <a:p>
            <a:fld id="{FF759C8E-ADF3-488A-A124-5FFFCD94980F}" type="datetime1">
              <a:rPr lang="nl-NL" smtClean="0">
                <a:solidFill>
                  <a:srgbClr val="821E7D"/>
                </a:solidFill>
              </a:rPr>
              <a:pPr/>
              <a:t>18-9-2017</a:t>
            </a:fld>
            <a:endParaRPr lang="nl-NL" dirty="0">
              <a:solidFill>
                <a:srgbClr val="821E7D"/>
              </a:solidFill>
            </a:endParaRPr>
          </a:p>
        </p:txBody>
      </p:sp>
      <p:sp>
        <p:nvSpPr>
          <p:cNvPr id="5" name="Tijdelijke aanduiding voor voettekst 4"/>
          <p:cNvSpPr>
            <a:spLocks noGrp="1"/>
          </p:cNvSpPr>
          <p:nvPr>
            <p:ph type="ftr" sz="quarter" idx="11"/>
          </p:nvPr>
        </p:nvSpPr>
        <p:spPr bwMode="black">
          <a:xfrm>
            <a:off x="1645937" y="3707141"/>
            <a:ext cx="7204438" cy="277167"/>
          </a:xfrm>
        </p:spPr>
        <p:txBody>
          <a:bodyPr/>
          <a:lstStyle>
            <a:lvl1pPr algn="l">
              <a:defRPr sz="2200" b="0" i="0" baseline="0">
                <a:solidFill>
                  <a:schemeClr val="accent2"/>
                </a:solidFill>
                <a:latin typeface="Arial" pitchFamily="34" charset="0"/>
                <a:cs typeface="Arial" pitchFamily="34" charset="0"/>
              </a:defRPr>
            </a:lvl1pPr>
          </a:lstStyle>
          <a:p>
            <a:endParaRPr lang="nl-NL" dirty="0">
              <a:solidFill>
                <a:srgbClr val="821E7D"/>
              </a:solidFill>
            </a:endParaRPr>
          </a:p>
        </p:txBody>
      </p:sp>
      <p:sp>
        <p:nvSpPr>
          <p:cNvPr id="18" name="Tijdelijke aanduiding voor dianummer 5"/>
          <p:cNvSpPr>
            <a:spLocks noGrp="1"/>
          </p:cNvSpPr>
          <p:nvPr>
            <p:ph type="sldNum" sz="quarter" idx="4"/>
          </p:nvPr>
        </p:nvSpPr>
        <p:spPr bwMode="black">
          <a:xfrm>
            <a:off x="12463677" y="7095467"/>
            <a:ext cx="836823" cy="221733"/>
          </a:xfrm>
          <a:prstGeom prst="rect">
            <a:avLst/>
          </a:prstGeom>
        </p:spPr>
        <p:txBody>
          <a:bodyPr vert="horz" lIns="0" tIns="0" rIns="0" bIns="0" rtlCol="0" anchor="t" anchorCtr="0"/>
          <a:lstStyle>
            <a:lvl1pPr algn="r">
              <a:defRPr sz="1700" baseline="0">
                <a:solidFill>
                  <a:schemeClr val="accent2"/>
                </a:solidFill>
                <a:latin typeface="Arial" pitchFamily="34" charset="0"/>
                <a:cs typeface="Arial" pitchFamily="34" charset="0"/>
              </a:defRPr>
            </a:lvl1pPr>
          </a:lstStyle>
          <a:p>
            <a:fld id="{52236286-4DC8-46DE-9269-8F728FBC0641}" type="slidenum">
              <a:rPr lang="nl-NL" smtClean="0">
                <a:solidFill>
                  <a:srgbClr val="821E7D"/>
                </a:solidFill>
              </a:rPr>
              <a:pPr/>
              <a:t>‹nr.›</a:t>
            </a:fld>
            <a:endParaRPr lang="nl-NL" dirty="0">
              <a:solidFill>
                <a:srgbClr val="821E7D"/>
              </a:solidFill>
            </a:endParaRPr>
          </a:p>
        </p:txBody>
      </p:sp>
      <p:sp>
        <p:nvSpPr>
          <p:cNvPr id="17" name="Tijdelijke aanduiding voor inhoud 2"/>
          <p:cNvSpPr>
            <a:spLocks noGrp="1"/>
          </p:cNvSpPr>
          <p:nvPr>
            <p:ph idx="16" hasCustomPrompt="1"/>
          </p:nvPr>
        </p:nvSpPr>
        <p:spPr bwMode="white">
          <a:xfrm>
            <a:off x="1645937" y="1599982"/>
            <a:ext cx="7204438" cy="1579850"/>
          </a:xfrm>
        </p:spPr>
        <p:txBody>
          <a:bodyPr lIns="0" tIns="0" rIns="0" bIns="0">
            <a:noAutofit/>
          </a:bodyPr>
          <a:lstStyle>
            <a:lvl1pPr marL="0" indent="0">
              <a:lnSpc>
                <a:spcPct val="105000"/>
              </a:lnSpc>
              <a:spcBef>
                <a:spcPts val="0"/>
              </a:spcBef>
              <a:spcAft>
                <a:spcPts val="0"/>
              </a:spcAft>
              <a:buClrTx/>
              <a:buFontTx/>
              <a:buNone/>
              <a:defRPr sz="7400" baseline="0">
                <a:solidFill>
                  <a:schemeClr val="bg1"/>
                </a:solidFill>
              </a:defRPr>
            </a:lvl1pPr>
            <a:lvl2pPr marL="268732" indent="0">
              <a:lnSpc>
                <a:spcPct val="110000"/>
              </a:lnSpc>
              <a:spcAft>
                <a:spcPts val="1540"/>
              </a:spcAft>
              <a:buClrTx/>
              <a:buFontTx/>
              <a:buNone/>
              <a:defRPr sz="6800">
                <a:solidFill>
                  <a:schemeClr val="accent6"/>
                </a:solidFill>
              </a:defRPr>
            </a:lvl2pPr>
            <a:lvl3pPr marL="559454" indent="0">
              <a:lnSpc>
                <a:spcPct val="110000"/>
              </a:lnSpc>
              <a:spcAft>
                <a:spcPts val="1540"/>
              </a:spcAft>
              <a:buClrTx/>
              <a:buFontTx/>
              <a:buNone/>
              <a:defRPr sz="6800">
                <a:solidFill>
                  <a:schemeClr val="accent6"/>
                </a:solidFill>
              </a:defRPr>
            </a:lvl3pPr>
            <a:lvl4pPr marL="828188" indent="0">
              <a:lnSpc>
                <a:spcPct val="110000"/>
              </a:lnSpc>
              <a:spcAft>
                <a:spcPts val="1540"/>
              </a:spcAft>
              <a:buClrTx/>
              <a:buFontTx/>
              <a:buNone/>
              <a:defRPr sz="6800">
                <a:solidFill>
                  <a:schemeClr val="accent6"/>
                </a:solidFill>
              </a:defRPr>
            </a:lvl4pPr>
            <a:lvl5pPr marL="1096921" indent="0">
              <a:lnSpc>
                <a:spcPct val="110000"/>
              </a:lnSpc>
              <a:spcAft>
                <a:spcPts val="1540"/>
              </a:spcAft>
              <a:buClrTx/>
              <a:buFontTx/>
              <a:buNone/>
              <a:defRPr sz="6800">
                <a:solidFill>
                  <a:schemeClr val="accent6"/>
                </a:solidFill>
              </a:defRPr>
            </a:lvl5pPr>
          </a:lstStyle>
          <a:p>
            <a:pPr lvl="0"/>
            <a:r>
              <a:rPr lang="nl-NL" dirty="0" smtClean="0"/>
              <a:t>Hoofdstuk titel</a:t>
            </a:r>
          </a:p>
        </p:txBody>
      </p:sp>
      <p:grpSp>
        <p:nvGrpSpPr>
          <p:cNvPr id="11" name="Groep 15"/>
          <p:cNvGrpSpPr/>
          <p:nvPr userDrawn="1"/>
        </p:nvGrpSpPr>
        <p:grpSpPr>
          <a:xfrm>
            <a:off x="10909181" y="205334"/>
            <a:ext cx="2697970" cy="1424434"/>
            <a:chOff x="7088386" y="372621"/>
            <a:chExt cx="1752600" cy="925068"/>
          </a:xfrm>
        </p:grpSpPr>
        <p:pic>
          <p:nvPicPr>
            <p:cNvPr id="12"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7088386" y="372621"/>
              <a:ext cx="1752600" cy="925068"/>
            </a:xfrm>
            <a:prstGeom prst="rect">
              <a:avLst/>
            </a:prstGeom>
          </p:spPr>
        </p:pic>
        <p:pic>
          <p:nvPicPr>
            <p:cNvPr id="13" name="Afbeelding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hidden">
            <a:xfrm>
              <a:off x="7088386" y="372621"/>
              <a:ext cx="1752600" cy="925068"/>
            </a:xfrm>
            <a:prstGeom prst="rect">
              <a:avLst/>
            </a:prstGeom>
          </p:spPr>
        </p:pic>
      </p:grpSp>
    </p:spTree>
    <p:extLst>
      <p:ext uri="{BB962C8B-B14F-4D97-AF65-F5344CB8AC3E}">
        <p14:creationId xmlns:p14="http://schemas.microsoft.com/office/powerpoint/2010/main" val="37605401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dia met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66C25509-F29E-46BC-ABC7-1AAC10DCE9BF}" type="datetime1">
              <a:rPr lang="nl-NL" smtClean="0">
                <a:solidFill>
                  <a:srgbClr val="821E7D"/>
                </a:solidFill>
              </a:rPr>
              <a:pPr/>
              <a:t>18-9-2017</a:t>
            </a:fld>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825739" y="1496700"/>
            <a:ext cx="11637938" cy="5266167"/>
          </a:xfrm>
        </p:spPr>
        <p:txBody>
          <a:bodyPr lIns="0" tIns="0" rIns="0" bIns="0">
            <a:noAutofit/>
          </a:bodyPr>
          <a:lstStyle>
            <a:lvl1pPr marL="268732" indent="-268732">
              <a:lnSpc>
                <a:spcPct val="110000"/>
              </a:lnSpc>
              <a:spcAft>
                <a:spcPts val="1540"/>
              </a:spcAft>
              <a:buClrTx/>
              <a:buFont typeface="Arial" pitchFamily="34" charset="0"/>
              <a:buChar char="•"/>
              <a:defRPr/>
            </a:lvl1pPr>
            <a:lvl2pPr marL="559454" indent="-290721">
              <a:lnSpc>
                <a:spcPct val="110000"/>
              </a:lnSpc>
              <a:spcAft>
                <a:spcPts val="1540"/>
              </a:spcAft>
              <a:buClrTx/>
              <a:buFont typeface="Arial" pitchFamily="34" charset="0"/>
              <a:buChar char="-"/>
              <a:defRPr/>
            </a:lvl2pPr>
            <a:lvl3pPr marL="828188" indent="-268732">
              <a:lnSpc>
                <a:spcPct val="110000"/>
              </a:lnSpc>
              <a:spcAft>
                <a:spcPts val="1540"/>
              </a:spcAft>
              <a:buClrTx/>
              <a:buFont typeface="Arial" pitchFamily="34" charset="0"/>
              <a:buChar char="-"/>
              <a:defRPr/>
            </a:lvl3pPr>
            <a:lvl4pPr marL="1096921" indent="-268732">
              <a:lnSpc>
                <a:spcPct val="110000"/>
              </a:lnSpc>
              <a:spcAft>
                <a:spcPts val="1540"/>
              </a:spcAft>
              <a:buClrTx/>
              <a:buFont typeface="Arial" pitchFamily="34" charset="0"/>
              <a:buChar char="-"/>
              <a:defRPr/>
            </a:lvl4pPr>
            <a:lvl5pPr marL="1387642" indent="-290721">
              <a:lnSpc>
                <a:spcPct val="110000"/>
              </a:lnSpc>
              <a:spcAft>
                <a:spcPts val="1540"/>
              </a:spcAft>
              <a:buClrTx/>
              <a:buFont typeface="Arial" pitchFamily="34" charset="0"/>
              <a:buChar char="-"/>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7423739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dia zonder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4B94FC25-7BF3-4A99-8A5A-48C33E148CD8}" type="datetime1">
              <a:rPr lang="nl-NL" smtClean="0">
                <a:solidFill>
                  <a:srgbClr val="821E7D"/>
                </a:solidFill>
              </a:rPr>
              <a:pPr/>
              <a:t>18-9-2017</a:t>
            </a:fld>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825739" y="1496700"/>
            <a:ext cx="11637938" cy="5266167"/>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77440798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ge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Klik om de stijl te bewerken</a:t>
            </a:r>
            <a:endParaRPr lang="nl-NL" dirty="0"/>
          </a:p>
        </p:txBody>
      </p:sp>
      <p:sp>
        <p:nvSpPr>
          <p:cNvPr id="3" name="Tijdelijke aanduiding voor datum 2"/>
          <p:cNvSpPr>
            <a:spLocks noGrp="1"/>
          </p:cNvSpPr>
          <p:nvPr>
            <p:ph type="dt" sz="half" idx="10"/>
          </p:nvPr>
        </p:nvSpPr>
        <p:spPr/>
        <p:txBody>
          <a:bodyPr/>
          <a:lstStyle/>
          <a:p>
            <a:fld id="{10D931B0-4F29-45AA-AEE1-B5FBF85165D9}" type="datetime1">
              <a:rPr lang="nl-NL" smtClean="0">
                <a:solidFill>
                  <a:srgbClr val="821E7D"/>
                </a:solidFill>
              </a:rPr>
              <a:pPr/>
              <a:t>18-9-2017</a:t>
            </a:fld>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hasCustomPrompt="1"/>
          </p:nvPr>
        </p:nvSpPr>
        <p:spPr>
          <a:xfrm>
            <a:off x="7426156" y="1496700"/>
            <a:ext cx="5037521" cy="3242850"/>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9" name="Tijdelijke aanduiding voor afbeelding 2"/>
          <p:cNvSpPr>
            <a:spLocks noGrp="1"/>
          </p:cNvSpPr>
          <p:nvPr>
            <p:ph type="pic" idx="13"/>
          </p:nvPr>
        </p:nvSpPr>
        <p:spPr>
          <a:xfrm>
            <a:off x="825739" y="1496700"/>
            <a:ext cx="6323280" cy="3242850"/>
          </a:xfrm>
        </p:spPr>
        <p:txBody>
          <a:bodyPr/>
          <a:lstStyle>
            <a:lvl1pPr marL="0" indent="0">
              <a:buNone/>
              <a:defRPr sz="2900"/>
            </a:lvl1pPr>
            <a:lvl2pPr marL="703592" indent="0">
              <a:buNone/>
              <a:defRPr sz="4300"/>
            </a:lvl2pPr>
            <a:lvl3pPr marL="1407183" indent="0">
              <a:buNone/>
              <a:defRPr sz="3700"/>
            </a:lvl3pPr>
            <a:lvl4pPr marL="2110778" indent="0">
              <a:buNone/>
              <a:defRPr sz="3100"/>
            </a:lvl4pPr>
            <a:lvl5pPr marL="2814372" indent="0">
              <a:buNone/>
              <a:defRPr sz="3100"/>
            </a:lvl5pPr>
            <a:lvl6pPr marL="3517962" indent="0">
              <a:buNone/>
              <a:defRPr sz="3100"/>
            </a:lvl6pPr>
            <a:lvl7pPr marL="4221555" indent="0">
              <a:buNone/>
              <a:defRPr sz="3100"/>
            </a:lvl7pPr>
            <a:lvl8pPr marL="4925150" indent="0">
              <a:buNone/>
              <a:defRPr sz="3100"/>
            </a:lvl8pPr>
            <a:lvl9pPr marL="5628740" indent="0">
              <a:buNone/>
              <a:defRPr sz="3100"/>
            </a:lvl9pPr>
          </a:lstStyle>
          <a:p>
            <a:r>
              <a:rPr lang="nl-NL" dirty="0" smtClean="0"/>
              <a:t>Klik op het pictogram als u een afbeelding wilt toevoegen</a:t>
            </a:r>
            <a:endParaRPr lang="nl-NL" dirty="0"/>
          </a:p>
        </p:txBody>
      </p:sp>
      <p:sp>
        <p:nvSpPr>
          <p:cNvPr id="11" name="Tijdelijke aanduiding voor inhoud 2"/>
          <p:cNvSpPr>
            <a:spLocks noGrp="1"/>
          </p:cNvSpPr>
          <p:nvPr>
            <p:ph idx="14" hasCustomPrompt="1"/>
          </p:nvPr>
        </p:nvSpPr>
        <p:spPr>
          <a:xfrm>
            <a:off x="825739" y="4989231"/>
            <a:ext cx="11637938" cy="1904135"/>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Klik om de modelstijlen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3198846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14242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a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050F68E6-8279-45AE-8C96-6B82556FE0ED}" type="datetime1">
              <a:rPr lang="nl-NL" smtClean="0">
                <a:solidFill>
                  <a:srgbClr val="821E7D"/>
                </a:solidFill>
              </a:rPr>
              <a:pPr/>
              <a:t>18-9-2017</a:t>
            </a:fld>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hasCustomPrompt="1"/>
          </p:nvPr>
        </p:nvSpPr>
        <p:spPr>
          <a:xfrm>
            <a:off x="6783255" y="1496700"/>
            <a:ext cx="5680422" cy="5404750"/>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9" name="Tijdelijke aanduiding voor afbeelding 2"/>
          <p:cNvSpPr>
            <a:spLocks noGrp="1"/>
          </p:cNvSpPr>
          <p:nvPr>
            <p:ph type="pic" idx="13"/>
          </p:nvPr>
        </p:nvSpPr>
        <p:spPr>
          <a:xfrm>
            <a:off x="825739" y="1496700"/>
            <a:ext cx="5680422" cy="5321600"/>
          </a:xfrm>
        </p:spPr>
        <p:txBody>
          <a:bodyPr/>
          <a:lstStyle>
            <a:lvl1pPr marL="0" indent="0">
              <a:buNone/>
              <a:defRPr sz="2900"/>
            </a:lvl1pPr>
            <a:lvl2pPr marL="703592" indent="0">
              <a:buNone/>
              <a:defRPr sz="4300"/>
            </a:lvl2pPr>
            <a:lvl3pPr marL="1407183" indent="0">
              <a:buNone/>
              <a:defRPr sz="3700"/>
            </a:lvl3pPr>
            <a:lvl4pPr marL="2110778" indent="0">
              <a:buNone/>
              <a:defRPr sz="3100"/>
            </a:lvl4pPr>
            <a:lvl5pPr marL="2814372" indent="0">
              <a:buNone/>
              <a:defRPr sz="3100"/>
            </a:lvl5pPr>
            <a:lvl6pPr marL="3517962" indent="0">
              <a:buNone/>
              <a:defRPr sz="3100"/>
            </a:lvl6pPr>
            <a:lvl7pPr marL="4221555" indent="0">
              <a:buNone/>
              <a:defRPr sz="3100"/>
            </a:lvl7pPr>
            <a:lvl8pPr marL="4925150" indent="0">
              <a:buNone/>
              <a:defRPr sz="3100"/>
            </a:lvl8pPr>
            <a:lvl9pPr marL="5628740" indent="0">
              <a:buNone/>
              <a:defRPr sz="3100"/>
            </a:lvl9pPr>
          </a:lstStyle>
          <a:p>
            <a:r>
              <a:rPr lang="nl-NL" dirty="0" smtClean="0"/>
              <a:t>Klik op het pictogram als u een afbeelding wilt toevoegen</a:t>
            </a:r>
            <a:endParaRPr lang="nl-NL" dirty="0"/>
          </a:p>
        </p:txBody>
      </p:sp>
    </p:spTree>
    <p:extLst>
      <p:ext uri="{BB962C8B-B14F-4D97-AF65-F5344CB8AC3E}">
        <p14:creationId xmlns:p14="http://schemas.microsoft.com/office/powerpoint/2010/main" val="162851610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895424E-9E07-4210-9994-45BE47768F88}" type="datetime1">
              <a:rPr lang="nl-NL" smtClean="0">
                <a:solidFill>
                  <a:srgbClr val="821E7D"/>
                </a:solidFill>
              </a:rPr>
              <a:pPr/>
              <a:t>18-9-2017</a:t>
            </a:fld>
            <a:endParaRPr lang="nl-NL">
              <a:solidFill>
                <a:srgbClr val="821E7D"/>
              </a:solidFill>
            </a:endParaRPr>
          </a:p>
        </p:txBody>
      </p:sp>
      <p:sp>
        <p:nvSpPr>
          <p:cNvPr id="4" name="Tijdelijke aanduiding voor voettekst 3"/>
          <p:cNvSpPr>
            <a:spLocks noGrp="1"/>
          </p:cNvSpPr>
          <p:nvPr>
            <p:ph type="ftr" sz="quarter" idx="11"/>
          </p:nvPr>
        </p:nvSpPr>
        <p:spPr/>
        <p:txBody>
          <a:bodyPr/>
          <a:lstStyle/>
          <a:p>
            <a:endParaRPr lang="nl-NL">
              <a:solidFill>
                <a:srgbClr val="821E7D"/>
              </a:solidFill>
            </a:endParaRPr>
          </a:p>
        </p:txBody>
      </p:sp>
      <p:sp>
        <p:nvSpPr>
          <p:cNvPr id="5" name="Tijdelijke aanduiding voor dianummer 4"/>
          <p:cNvSpPr>
            <a:spLocks noGrp="1"/>
          </p:cNvSpPr>
          <p:nvPr>
            <p:ph type="sldNum" sz="quarter" idx="12"/>
          </p:nvPr>
        </p:nvSpPr>
        <p:spPr/>
        <p:txBody>
          <a:bodyPr/>
          <a:lstStyle/>
          <a:p>
            <a:fld id="{7BAFF9E2-1523-4C24-B244-2276D1B51142}" type="slidenum">
              <a:rPr lang="nl-NL" smtClean="0">
                <a:solidFill>
                  <a:srgbClr val="821E7D"/>
                </a:solidFill>
              </a:rPr>
              <a:pPr/>
              <a:t>‹nr.›</a:t>
            </a:fld>
            <a:endParaRPr lang="nl-NL">
              <a:solidFill>
                <a:srgbClr val="821E7D"/>
              </a:solidFill>
            </a:endParaRPr>
          </a:p>
        </p:txBody>
      </p:sp>
    </p:spTree>
    <p:extLst>
      <p:ext uri="{BB962C8B-B14F-4D97-AF65-F5344CB8AC3E}">
        <p14:creationId xmlns:p14="http://schemas.microsoft.com/office/powerpoint/2010/main" val="3587877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419" y="1132080"/>
            <a:ext cx="12140863" cy="3294516"/>
          </a:xfrm>
        </p:spPr>
        <p:txBody>
          <a:bodyPr anchor="b"/>
          <a:lstStyle>
            <a:lvl1pPr>
              <a:defRPr sz="6900"/>
            </a:lvl1pPr>
          </a:lstStyle>
          <a:p>
            <a:r>
              <a:rPr lang="en-US"/>
              <a:t>Click to edit Master title style</a:t>
            </a:r>
          </a:p>
        </p:txBody>
      </p:sp>
      <p:sp>
        <p:nvSpPr>
          <p:cNvPr id="3" name="Text Placeholder 2"/>
          <p:cNvSpPr>
            <a:spLocks noGrp="1"/>
          </p:cNvSpPr>
          <p:nvPr>
            <p:ph type="body" idx="1"/>
          </p:nvPr>
        </p:nvSpPr>
        <p:spPr>
          <a:xfrm>
            <a:off x="960419" y="4861180"/>
            <a:ext cx="12140863" cy="1732507"/>
          </a:xfrm>
        </p:spPr>
        <p:txBody>
          <a:bodyPr/>
          <a:lstStyle>
            <a:lvl1pPr marL="0" indent="0">
              <a:buNone/>
              <a:defRPr sz="2800">
                <a:solidFill>
                  <a:schemeClr val="tx1">
                    <a:tint val="75000"/>
                  </a:schemeClr>
                </a:solidFill>
              </a:defRPr>
            </a:lvl1pPr>
            <a:lvl2pPr marL="527694" indent="0">
              <a:buNone/>
              <a:defRPr sz="2300">
                <a:solidFill>
                  <a:schemeClr val="tx1">
                    <a:tint val="75000"/>
                  </a:schemeClr>
                </a:solidFill>
              </a:defRPr>
            </a:lvl2pPr>
            <a:lvl3pPr marL="1055389" indent="0">
              <a:buNone/>
              <a:defRPr sz="2200">
                <a:solidFill>
                  <a:schemeClr val="tx1">
                    <a:tint val="75000"/>
                  </a:schemeClr>
                </a:solidFill>
              </a:defRPr>
            </a:lvl3pPr>
            <a:lvl4pPr marL="1583083" indent="0">
              <a:buNone/>
              <a:defRPr sz="1800">
                <a:solidFill>
                  <a:schemeClr val="tx1">
                    <a:tint val="75000"/>
                  </a:schemeClr>
                </a:solidFill>
              </a:defRPr>
            </a:lvl4pPr>
            <a:lvl5pPr marL="2110778" indent="0">
              <a:buNone/>
              <a:defRPr sz="1800">
                <a:solidFill>
                  <a:schemeClr val="tx1">
                    <a:tint val="75000"/>
                  </a:schemeClr>
                </a:solidFill>
              </a:defRPr>
            </a:lvl5pPr>
            <a:lvl6pPr marL="2638471" indent="0">
              <a:buNone/>
              <a:defRPr sz="1800">
                <a:solidFill>
                  <a:schemeClr val="tx1">
                    <a:tint val="75000"/>
                  </a:schemeClr>
                </a:solidFill>
              </a:defRPr>
            </a:lvl6pPr>
            <a:lvl7pPr marL="3166166" indent="0">
              <a:buNone/>
              <a:defRPr sz="1800">
                <a:solidFill>
                  <a:schemeClr val="tx1">
                    <a:tint val="75000"/>
                  </a:schemeClr>
                </a:solidFill>
              </a:defRPr>
            </a:lvl7pPr>
            <a:lvl8pPr marL="3693859" indent="0">
              <a:buNone/>
              <a:defRPr sz="1800">
                <a:solidFill>
                  <a:schemeClr val="tx1">
                    <a:tint val="75000"/>
                  </a:schemeClr>
                </a:solidFill>
              </a:defRPr>
            </a:lvl8pPr>
            <a:lvl9pPr marL="4221555" indent="0">
              <a:buNone/>
              <a:defRPr sz="18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1892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ofdstuktitel_">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bwMode="black">
          <a:xfrm>
            <a:off x="1645937" y="3321846"/>
            <a:ext cx="7204438" cy="205334"/>
          </a:xfrm>
        </p:spPr>
        <p:txBody>
          <a:bodyPr/>
          <a:lstStyle>
            <a:lvl1pPr algn="l">
              <a:defRPr sz="2200" b="0" i="0" baseline="0">
                <a:solidFill>
                  <a:schemeClr val="accent2"/>
                </a:solidFill>
                <a:latin typeface="Arial" pitchFamily="34" charset="0"/>
                <a:cs typeface="Arial" pitchFamily="34" charset="0"/>
              </a:defRPr>
            </a:lvl1pPr>
          </a:lstStyle>
          <a:p>
            <a:r>
              <a:rPr lang="nl-NL">
                <a:solidFill>
                  <a:srgbClr val="E66E00"/>
                </a:solidFill>
              </a:rPr>
              <a:t>Datum</a:t>
            </a:r>
            <a:endParaRPr lang="nl-NL" dirty="0">
              <a:solidFill>
                <a:srgbClr val="E66E00"/>
              </a:solidFill>
            </a:endParaRPr>
          </a:p>
        </p:txBody>
      </p:sp>
      <p:sp>
        <p:nvSpPr>
          <p:cNvPr id="5" name="Tijdelijke aanduiding voor voettekst 4"/>
          <p:cNvSpPr>
            <a:spLocks noGrp="1"/>
          </p:cNvSpPr>
          <p:nvPr>
            <p:ph type="ftr" sz="quarter" idx="11"/>
          </p:nvPr>
        </p:nvSpPr>
        <p:spPr bwMode="black">
          <a:xfrm>
            <a:off x="1645937" y="3612871"/>
            <a:ext cx="7204438" cy="205334"/>
          </a:xfrm>
        </p:spPr>
        <p:txBody>
          <a:bodyPr/>
          <a:lstStyle>
            <a:lvl1pPr algn="l">
              <a:defRPr sz="2200" b="0" i="0" baseline="0">
                <a:solidFill>
                  <a:schemeClr val="accent2"/>
                </a:solidFill>
                <a:latin typeface="Arial" pitchFamily="34" charset="0"/>
                <a:cs typeface="Arial" pitchFamily="34" charset="0"/>
              </a:defRPr>
            </a:lvl1pPr>
          </a:lstStyle>
          <a:p>
            <a:endParaRPr lang="nl-NL" dirty="0">
              <a:solidFill>
                <a:srgbClr val="E66E00"/>
              </a:solidFill>
            </a:endParaRPr>
          </a:p>
        </p:txBody>
      </p:sp>
      <p:sp>
        <p:nvSpPr>
          <p:cNvPr id="18" name="Tijdelijke aanduiding voor dianummer 5"/>
          <p:cNvSpPr>
            <a:spLocks noGrp="1"/>
          </p:cNvSpPr>
          <p:nvPr>
            <p:ph type="sldNum" sz="quarter" idx="4"/>
          </p:nvPr>
        </p:nvSpPr>
        <p:spPr bwMode="black">
          <a:xfrm>
            <a:off x="12463677" y="7122634"/>
            <a:ext cx="836823" cy="162143"/>
          </a:xfrm>
          <a:prstGeom prst="rect">
            <a:avLst/>
          </a:prstGeom>
        </p:spPr>
        <p:txBody>
          <a:bodyPr vert="horz" lIns="0" tIns="0" rIns="0" bIns="0" rtlCol="0" anchor="t" anchorCtr="0"/>
          <a:lstStyle>
            <a:lvl1pPr algn="r">
              <a:defRPr sz="1700" baseline="0">
                <a:solidFill>
                  <a:schemeClr val="accent2"/>
                </a:solidFill>
                <a:latin typeface="Arial" pitchFamily="34" charset="0"/>
                <a:cs typeface="Arial" pitchFamily="34" charset="0"/>
              </a:defRPr>
            </a:lvl1pPr>
          </a:lstStyle>
          <a:p>
            <a:fld id="{52236286-4DC8-46DE-9269-8F728FBC0641}" type="slidenum">
              <a:rPr lang="nl-NL" smtClean="0">
                <a:solidFill>
                  <a:srgbClr val="E66E00"/>
                </a:solidFill>
              </a:rPr>
              <a:pPr/>
              <a:t>‹nr.›</a:t>
            </a:fld>
            <a:endParaRPr lang="nl-NL" dirty="0">
              <a:solidFill>
                <a:srgbClr val="E66E00"/>
              </a:solidFill>
            </a:endParaRPr>
          </a:p>
        </p:txBody>
      </p:sp>
      <p:grpSp>
        <p:nvGrpSpPr>
          <p:cNvPr id="3" name="Groep 2"/>
          <p:cNvGrpSpPr/>
          <p:nvPr userDrawn="1"/>
        </p:nvGrpSpPr>
        <p:grpSpPr>
          <a:xfrm>
            <a:off x="825740" y="1234778"/>
            <a:ext cx="8246310" cy="1852970"/>
            <a:chOff x="536400" y="1069200"/>
            <a:chExt cx="5356800" cy="1604496"/>
          </a:xfrm>
        </p:grpSpPr>
        <p:sp>
          <p:nvSpPr>
            <p:cNvPr id="29" name="Rechthoek 28"/>
            <p:cNvSpPr/>
            <p:nvPr userDrawn="1"/>
          </p:nvSpPr>
          <p:spPr bwMode="black">
            <a:xfrm>
              <a:off x="536400" y="1693185"/>
              <a:ext cx="5356800" cy="632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317"/>
              <a:endParaRPr lang="nl-NL" sz="2800" b="1" dirty="0">
                <a:solidFill>
                  <a:srgbClr val="E66E00">
                    <a:lumMod val="60000"/>
                    <a:lumOff val="40000"/>
                  </a:srgbClr>
                </a:solidFill>
                <a:latin typeface="Verdana" pitchFamily="34" charset="0"/>
              </a:endParaRPr>
            </a:p>
          </p:txBody>
        </p:sp>
        <p:sp>
          <p:nvSpPr>
            <p:cNvPr id="6" name="Afgeronde rechthoek 5"/>
            <p:cNvSpPr/>
            <p:nvPr userDrawn="1"/>
          </p:nvSpPr>
          <p:spPr bwMode="black">
            <a:xfrm>
              <a:off x="536400" y="1069200"/>
              <a:ext cx="5356800" cy="748800"/>
            </a:xfrm>
            <a:custGeom>
              <a:avLst/>
              <a:gdLst>
                <a:gd name="connsiteX0" fmla="*/ 0 w 5356800"/>
                <a:gd name="connsiteY0" fmla="*/ 124802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8" fmla="*/ 0 w 5356800"/>
                <a:gd name="connsiteY8" fmla="*/ 124802 h 748800"/>
                <a:gd name="connsiteX0" fmla="*/ 0 w 5356800"/>
                <a:gd name="connsiteY0" fmla="*/ 623998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0" fmla="*/ 0 w 5356800"/>
                <a:gd name="connsiteY0" fmla="*/ 623998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0" fmla="*/ 0 w 5356800"/>
                <a:gd name="connsiteY0" fmla="*/ 623998 h 748800"/>
                <a:gd name="connsiteX1" fmla="*/ 977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800" h="748800">
                  <a:moveTo>
                    <a:pt x="0" y="623998"/>
                  </a:moveTo>
                  <a:cubicBezTo>
                    <a:pt x="326" y="415999"/>
                    <a:pt x="651" y="207999"/>
                    <a:pt x="977" y="0"/>
                  </a:cubicBezTo>
                  <a:lnTo>
                    <a:pt x="5231998" y="0"/>
                  </a:lnTo>
                  <a:cubicBezTo>
                    <a:pt x="5300924" y="0"/>
                    <a:pt x="5356800" y="55876"/>
                    <a:pt x="5356800" y="124802"/>
                  </a:cubicBezTo>
                  <a:lnTo>
                    <a:pt x="5356800" y="623998"/>
                  </a:lnTo>
                  <a:cubicBezTo>
                    <a:pt x="5356800" y="692924"/>
                    <a:pt x="5300924" y="748800"/>
                    <a:pt x="5231998" y="748800"/>
                  </a:cubicBezTo>
                  <a:lnTo>
                    <a:pt x="124802" y="748800"/>
                  </a:lnTo>
                  <a:cubicBezTo>
                    <a:pt x="55876" y="748800"/>
                    <a:pt x="0" y="692924"/>
                    <a:pt x="0" y="6239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317"/>
              <a:endParaRPr lang="nl-NL" sz="2800" b="1" dirty="0">
                <a:solidFill>
                  <a:prstClr val="white"/>
                </a:solidFill>
                <a:latin typeface="Verdana" pitchFamily="34" charset="0"/>
              </a:endParaRPr>
            </a:p>
          </p:txBody>
        </p:sp>
        <p:sp>
          <p:nvSpPr>
            <p:cNvPr id="13" name="Afgeronde rechthoek 12"/>
            <p:cNvSpPr/>
            <p:nvPr userDrawn="1"/>
          </p:nvSpPr>
          <p:spPr bwMode="black">
            <a:xfrm>
              <a:off x="536400" y="1924896"/>
              <a:ext cx="5356800" cy="748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7317"/>
              <a:endParaRPr lang="nl-NL" sz="2800" b="1" dirty="0">
                <a:solidFill>
                  <a:prstClr val="white"/>
                </a:solidFill>
                <a:latin typeface="Verdana" pitchFamily="34" charset="0"/>
              </a:endParaRPr>
            </a:p>
          </p:txBody>
        </p:sp>
      </p:grpSp>
      <p:sp>
        <p:nvSpPr>
          <p:cNvPr id="17" name="Tijdelijke aanduiding voor inhoud 2"/>
          <p:cNvSpPr>
            <a:spLocks noGrp="1"/>
          </p:cNvSpPr>
          <p:nvPr>
            <p:ph idx="16" hasCustomPrompt="1"/>
          </p:nvPr>
        </p:nvSpPr>
        <p:spPr bwMode="white">
          <a:xfrm>
            <a:off x="1618227" y="1696260"/>
            <a:ext cx="7204438" cy="831500"/>
          </a:xfrm>
        </p:spPr>
        <p:txBody>
          <a:bodyPr lIns="0" tIns="0" rIns="0" bIns="0">
            <a:normAutofit/>
          </a:bodyPr>
          <a:lstStyle>
            <a:lvl1pPr marL="0" indent="0">
              <a:lnSpc>
                <a:spcPct val="105000"/>
              </a:lnSpc>
              <a:spcBef>
                <a:spcPts val="0"/>
              </a:spcBef>
              <a:spcAft>
                <a:spcPts val="0"/>
              </a:spcAft>
              <a:buClrTx/>
              <a:buFontTx/>
              <a:buNone/>
              <a:defRPr sz="8300">
                <a:solidFill>
                  <a:schemeClr val="bg1"/>
                </a:solidFill>
              </a:defRPr>
            </a:lvl1pPr>
            <a:lvl2pPr marL="268758" indent="0">
              <a:lnSpc>
                <a:spcPct val="110000"/>
              </a:lnSpc>
              <a:spcAft>
                <a:spcPts val="1540"/>
              </a:spcAft>
              <a:buClrTx/>
              <a:buFontTx/>
              <a:buNone/>
              <a:defRPr sz="6800">
                <a:solidFill>
                  <a:schemeClr val="accent6"/>
                </a:solidFill>
              </a:defRPr>
            </a:lvl2pPr>
            <a:lvl3pPr marL="559508" indent="0">
              <a:lnSpc>
                <a:spcPct val="110000"/>
              </a:lnSpc>
              <a:spcAft>
                <a:spcPts val="1540"/>
              </a:spcAft>
              <a:buClrTx/>
              <a:buFontTx/>
              <a:buNone/>
              <a:defRPr sz="6800">
                <a:solidFill>
                  <a:schemeClr val="accent6"/>
                </a:solidFill>
              </a:defRPr>
            </a:lvl3pPr>
            <a:lvl4pPr marL="828266" indent="0">
              <a:lnSpc>
                <a:spcPct val="110000"/>
              </a:lnSpc>
              <a:spcAft>
                <a:spcPts val="1540"/>
              </a:spcAft>
              <a:buClrTx/>
              <a:buFontTx/>
              <a:buNone/>
              <a:defRPr sz="6800">
                <a:solidFill>
                  <a:schemeClr val="accent6"/>
                </a:solidFill>
              </a:defRPr>
            </a:lvl4pPr>
            <a:lvl5pPr marL="1097025" indent="0">
              <a:lnSpc>
                <a:spcPct val="110000"/>
              </a:lnSpc>
              <a:spcAft>
                <a:spcPts val="1540"/>
              </a:spcAft>
              <a:buClrTx/>
              <a:buFontTx/>
              <a:buNone/>
              <a:defRPr sz="6800">
                <a:solidFill>
                  <a:schemeClr val="accent6"/>
                </a:solidFill>
              </a:defRPr>
            </a:lvl5pPr>
          </a:lstStyle>
          <a:p>
            <a:pPr lvl="0"/>
            <a:r>
              <a:rPr lang="nl-NL" dirty="0"/>
              <a:t>Titel van het hoofdstuk</a:t>
            </a:r>
          </a:p>
        </p:txBody>
      </p:sp>
      <p:grpSp>
        <p:nvGrpSpPr>
          <p:cNvPr id="16" name="Groep 15"/>
          <p:cNvGrpSpPr/>
          <p:nvPr userDrawn="1"/>
        </p:nvGrpSpPr>
        <p:grpSpPr>
          <a:xfrm>
            <a:off x="9847942" y="3"/>
            <a:ext cx="4230792" cy="1897061"/>
            <a:chOff x="6397200" y="0"/>
            <a:chExt cx="2748321" cy="1642674"/>
          </a:xfrm>
        </p:grpSpPr>
        <p:pic>
          <p:nvPicPr>
            <p:cNvPr id="19" name="Afbeelding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7200" y="90000"/>
              <a:ext cx="2748321" cy="1540007"/>
            </a:xfrm>
            <a:prstGeom prst="rect">
              <a:avLst/>
            </a:prstGeom>
          </p:spPr>
        </p:pic>
        <p:pic>
          <p:nvPicPr>
            <p:cNvPr id="20" name="Afbeelding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6397200" y="0"/>
              <a:ext cx="2748321" cy="1642674"/>
            </a:xfrm>
            <a:prstGeom prst="rect">
              <a:avLst/>
            </a:prstGeom>
          </p:spPr>
        </p:pic>
      </p:grpSp>
    </p:spTree>
    <p:extLst>
      <p:ext uri="{BB962C8B-B14F-4D97-AF65-F5344CB8AC3E}">
        <p14:creationId xmlns:p14="http://schemas.microsoft.com/office/powerpoint/2010/main" val="3277046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dia met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r>
              <a:rPr lang="nl-NL">
                <a:solidFill>
                  <a:srgbClr val="E66E00"/>
                </a:solidFill>
              </a:rPr>
              <a:t>Datum</a:t>
            </a:r>
            <a:endParaRPr lang="nl-NL" dirty="0">
              <a:solidFill>
                <a:srgbClr val="E66E00"/>
              </a:solidFill>
            </a:endParaRPr>
          </a:p>
        </p:txBody>
      </p:sp>
      <p:sp>
        <p:nvSpPr>
          <p:cNvPr id="4" name="Tijdelijke aanduiding voor voettekst 3"/>
          <p:cNvSpPr>
            <a:spLocks noGrp="1"/>
          </p:cNvSpPr>
          <p:nvPr>
            <p:ph type="ftr" sz="quarter" idx="11"/>
          </p:nvPr>
        </p:nvSpPr>
        <p:spPr/>
        <p:txBody>
          <a:bodyPr/>
          <a:lstStyle/>
          <a:p>
            <a:endParaRPr lang="nl-NL" dirty="0">
              <a:solidFill>
                <a:srgbClr val="E66E00"/>
              </a:solidFill>
            </a:endParaRPr>
          </a:p>
        </p:txBody>
      </p:sp>
      <p:sp>
        <p:nvSpPr>
          <p:cNvPr id="5" name="Tijdelijke aanduiding voor dianummer 4"/>
          <p:cNvSpPr>
            <a:spLocks noGrp="1"/>
          </p:cNvSpPr>
          <p:nvPr>
            <p:ph type="sldNum" sz="quarter" idx="12"/>
          </p:nvPr>
        </p:nvSpPr>
        <p:spPr>
          <a:xfrm>
            <a:off x="12963197" y="7624026"/>
            <a:ext cx="836823" cy="161334"/>
          </a:xfrm>
        </p:spPr>
        <p:txBody>
          <a:bodyPr/>
          <a:lstStyle/>
          <a:p>
            <a:fld id="{52236286-4DC8-46DE-9269-8F728FBC0641}" type="slidenum">
              <a:rPr lang="nl-NL" smtClean="0">
                <a:solidFill>
                  <a:srgbClr val="E66E00"/>
                </a:solidFill>
              </a:rPr>
              <a:pPr/>
              <a:t>‹nr.›</a:t>
            </a:fld>
            <a:endParaRPr lang="nl-NL" dirty="0">
              <a:solidFill>
                <a:srgbClr val="E66E00"/>
              </a:solidFill>
            </a:endParaRPr>
          </a:p>
        </p:txBody>
      </p:sp>
      <p:sp>
        <p:nvSpPr>
          <p:cNvPr id="6" name="Tijdelijke aanduiding voor inhoud 2"/>
          <p:cNvSpPr>
            <a:spLocks noGrp="1"/>
          </p:cNvSpPr>
          <p:nvPr>
            <p:ph idx="1"/>
          </p:nvPr>
        </p:nvSpPr>
        <p:spPr>
          <a:xfrm>
            <a:off x="825739" y="1371975"/>
            <a:ext cx="11637938" cy="5404750"/>
          </a:xfrm>
        </p:spPr>
        <p:txBody>
          <a:bodyPr lIns="0" tIns="0" rIns="0" bIns="0">
            <a:noAutofit/>
          </a:bodyPr>
          <a:lstStyle>
            <a:lvl1pPr marL="268758" indent="-268758">
              <a:lnSpc>
                <a:spcPct val="110000"/>
              </a:lnSpc>
              <a:spcAft>
                <a:spcPts val="1540"/>
              </a:spcAft>
              <a:buClrTx/>
              <a:buFont typeface="Arial" pitchFamily="34" charset="0"/>
              <a:buChar char="•"/>
              <a:defRPr/>
            </a:lvl1pPr>
            <a:lvl2pPr marL="559508" indent="-290748">
              <a:lnSpc>
                <a:spcPct val="110000"/>
              </a:lnSpc>
              <a:spcAft>
                <a:spcPts val="1540"/>
              </a:spcAft>
              <a:buClrTx/>
              <a:buFont typeface="Arial" pitchFamily="34" charset="0"/>
              <a:buChar char="-"/>
              <a:defRPr/>
            </a:lvl2pPr>
            <a:lvl3pPr marL="828266" indent="-268758">
              <a:lnSpc>
                <a:spcPct val="110000"/>
              </a:lnSpc>
              <a:spcAft>
                <a:spcPts val="1540"/>
              </a:spcAft>
              <a:buClrTx/>
              <a:buFont typeface="Arial" pitchFamily="34" charset="0"/>
              <a:buChar char="-"/>
              <a:defRPr/>
            </a:lvl3pPr>
            <a:lvl4pPr marL="1097025" indent="-268758">
              <a:lnSpc>
                <a:spcPct val="110000"/>
              </a:lnSpc>
              <a:spcAft>
                <a:spcPts val="1540"/>
              </a:spcAft>
              <a:buClrTx/>
              <a:buFont typeface="Arial" pitchFamily="34" charset="0"/>
              <a:buChar char="-"/>
              <a:defRPr/>
            </a:lvl4pPr>
            <a:lvl5pPr marL="1387773" indent="-290748">
              <a:lnSpc>
                <a:spcPct val="110000"/>
              </a:lnSpc>
              <a:spcAft>
                <a:spcPts val="1540"/>
              </a:spcAft>
              <a:buClrTx/>
              <a:buFont typeface="Arial" pitchFamily="34" charset="0"/>
              <a:buChar cha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202349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dia zonder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r>
              <a:rPr lang="nl-NL">
                <a:solidFill>
                  <a:srgbClr val="E66E00"/>
                </a:solidFill>
              </a:rPr>
              <a:t>Datum</a:t>
            </a:r>
            <a:endParaRPr lang="nl-NL" dirty="0">
              <a:solidFill>
                <a:srgbClr val="E66E00"/>
              </a:solidFill>
            </a:endParaRPr>
          </a:p>
        </p:txBody>
      </p:sp>
      <p:sp>
        <p:nvSpPr>
          <p:cNvPr id="4" name="Tijdelijke aanduiding voor voettekst 3"/>
          <p:cNvSpPr>
            <a:spLocks noGrp="1"/>
          </p:cNvSpPr>
          <p:nvPr>
            <p:ph type="ftr" sz="quarter" idx="11"/>
          </p:nvPr>
        </p:nvSpPr>
        <p:spPr/>
        <p:txBody>
          <a:bodyPr/>
          <a:lstStyle/>
          <a:p>
            <a:endParaRPr lang="nl-NL" dirty="0">
              <a:solidFill>
                <a:srgbClr val="E66E00"/>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E66E00"/>
                </a:solidFill>
              </a:rPr>
              <a:pPr/>
              <a:t>‹nr.›</a:t>
            </a:fld>
            <a:endParaRPr lang="nl-NL" dirty="0">
              <a:solidFill>
                <a:srgbClr val="E66E00"/>
              </a:solidFill>
            </a:endParaRPr>
          </a:p>
        </p:txBody>
      </p:sp>
      <p:sp>
        <p:nvSpPr>
          <p:cNvPr id="6" name="Tijdelijke aanduiding voor inhoud 2"/>
          <p:cNvSpPr>
            <a:spLocks noGrp="1"/>
          </p:cNvSpPr>
          <p:nvPr>
            <p:ph idx="1"/>
          </p:nvPr>
        </p:nvSpPr>
        <p:spPr>
          <a:xfrm>
            <a:off x="825739" y="1371975"/>
            <a:ext cx="11637938" cy="5404750"/>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314524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ge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r>
              <a:rPr lang="nl-NL">
                <a:solidFill>
                  <a:srgbClr val="E66E00"/>
                </a:solidFill>
              </a:rPr>
              <a:t>Datum</a:t>
            </a:r>
            <a:endParaRPr lang="nl-NL" dirty="0">
              <a:solidFill>
                <a:srgbClr val="E66E00"/>
              </a:solidFill>
            </a:endParaRPr>
          </a:p>
        </p:txBody>
      </p:sp>
      <p:sp>
        <p:nvSpPr>
          <p:cNvPr id="4" name="Tijdelijke aanduiding voor voettekst 3"/>
          <p:cNvSpPr>
            <a:spLocks noGrp="1"/>
          </p:cNvSpPr>
          <p:nvPr>
            <p:ph type="ftr" sz="quarter" idx="11"/>
          </p:nvPr>
        </p:nvSpPr>
        <p:spPr/>
        <p:txBody>
          <a:bodyPr/>
          <a:lstStyle/>
          <a:p>
            <a:endParaRPr lang="nl-NL" dirty="0">
              <a:solidFill>
                <a:srgbClr val="E66E00"/>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E66E00"/>
                </a:solidFill>
              </a:rPr>
              <a:pPr/>
              <a:t>‹nr.›</a:t>
            </a:fld>
            <a:endParaRPr lang="nl-NL" dirty="0">
              <a:solidFill>
                <a:srgbClr val="E66E00"/>
              </a:solidFill>
            </a:endParaRPr>
          </a:p>
        </p:txBody>
      </p:sp>
      <p:sp>
        <p:nvSpPr>
          <p:cNvPr id="6" name="Tijdelijke aanduiding voor inhoud 2"/>
          <p:cNvSpPr>
            <a:spLocks noGrp="1"/>
          </p:cNvSpPr>
          <p:nvPr>
            <p:ph idx="1"/>
          </p:nvPr>
        </p:nvSpPr>
        <p:spPr>
          <a:xfrm>
            <a:off x="7426156" y="1371975"/>
            <a:ext cx="5037521" cy="3338473"/>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2"/>
          <p:cNvSpPr>
            <a:spLocks noGrp="1"/>
          </p:cNvSpPr>
          <p:nvPr>
            <p:ph type="pic" idx="13"/>
          </p:nvPr>
        </p:nvSpPr>
        <p:spPr>
          <a:xfrm>
            <a:off x="825739" y="1455125"/>
            <a:ext cx="6323280" cy="3242850"/>
          </a:xfrm>
        </p:spPr>
        <p:txBody>
          <a:bodyPr/>
          <a:lstStyle>
            <a:lvl1pPr marL="0" indent="0">
              <a:buNone/>
              <a:defRPr sz="2900"/>
            </a:lvl1pPr>
            <a:lvl2pPr marL="703658" indent="0">
              <a:buNone/>
              <a:defRPr sz="4300"/>
            </a:lvl2pPr>
            <a:lvl3pPr marL="1407317" indent="0">
              <a:buNone/>
              <a:defRPr sz="3700"/>
            </a:lvl3pPr>
            <a:lvl4pPr marL="2110978" indent="0">
              <a:buNone/>
              <a:defRPr sz="3100"/>
            </a:lvl4pPr>
            <a:lvl5pPr marL="2814639" indent="0">
              <a:buNone/>
              <a:defRPr sz="3100"/>
            </a:lvl5pPr>
            <a:lvl6pPr marL="3518296" indent="0">
              <a:buNone/>
              <a:defRPr sz="3100"/>
            </a:lvl6pPr>
            <a:lvl7pPr marL="4221956" indent="0">
              <a:buNone/>
              <a:defRPr sz="3100"/>
            </a:lvl7pPr>
            <a:lvl8pPr marL="4925616" indent="0">
              <a:buNone/>
              <a:defRPr sz="3100"/>
            </a:lvl8pPr>
            <a:lvl9pPr marL="5629274" indent="0">
              <a:buNone/>
              <a:defRPr sz="3100"/>
            </a:lvl9pPr>
          </a:lstStyle>
          <a:p>
            <a:r>
              <a:rPr lang="nl-NL" dirty="0"/>
              <a:t>Klik op het pictogram als u een afbeelding wilt toevoegen</a:t>
            </a:r>
          </a:p>
        </p:txBody>
      </p:sp>
      <p:sp>
        <p:nvSpPr>
          <p:cNvPr id="11" name="Tijdelijke aanduiding voor inhoud 2"/>
          <p:cNvSpPr>
            <a:spLocks noGrp="1"/>
          </p:cNvSpPr>
          <p:nvPr>
            <p:ph idx="14"/>
          </p:nvPr>
        </p:nvSpPr>
        <p:spPr>
          <a:xfrm>
            <a:off x="825739" y="4876748"/>
            <a:ext cx="11637938" cy="1904135"/>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566733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a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r>
              <a:rPr lang="nl-NL">
                <a:solidFill>
                  <a:srgbClr val="E66E00"/>
                </a:solidFill>
              </a:rPr>
              <a:t>Datum</a:t>
            </a:r>
            <a:endParaRPr lang="nl-NL" dirty="0">
              <a:solidFill>
                <a:srgbClr val="E66E00"/>
              </a:solidFill>
            </a:endParaRPr>
          </a:p>
        </p:txBody>
      </p:sp>
      <p:sp>
        <p:nvSpPr>
          <p:cNvPr id="4" name="Tijdelijke aanduiding voor voettekst 3"/>
          <p:cNvSpPr>
            <a:spLocks noGrp="1"/>
          </p:cNvSpPr>
          <p:nvPr>
            <p:ph type="ftr" sz="quarter" idx="11"/>
          </p:nvPr>
        </p:nvSpPr>
        <p:spPr/>
        <p:txBody>
          <a:bodyPr/>
          <a:lstStyle/>
          <a:p>
            <a:endParaRPr lang="nl-NL" dirty="0">
              <a:solidFill>
                <a:srgbClr val="E66E00"/>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E66E00"/>
                </a:solidFill>
              </a:rPr>
              <a:pPr/>
              <a:t>‹nr.›</a:t>
            </a:fld>
            <a:endParaRPr lang="nl-NL" dirty="0">
              <a:solidFill>
                <a:srgbClr val="E66E00"/>
              </a:solidFill>
            </a:endParaRPr>
          </a:p>
        </p:txBody>
      </p:sp>
      <p:sp>
        <p:nvSpPr>
          <p:cNvPr id="6" name="Tijdelijke aanduiding voor inhoud 2"/>
          <p:cNvSpPr>
            <a:spLocks noGrp="1"/>
          </p:cNvSpPr>
          <p:nvPr>
            <p:ph idx="1"/>
          </p:nvPr>
        </p:nvSpPr>
        <p:spPr>
          <a:xfrm>
            <a:off x="6783255" y="1371975"/>
            <a:ext cx="5680422" cy="5404750"/>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2"/>
          <p:cNvSpPr>
            <a:spLocks noGrp="1"/>
          </p:cNvSpPr>
          <p:nvPr>
            <p:ph type="pic" idx="13"/>
          </p:nvPr>
        </p:nvSpPr>
        <p:spPr>
          <a:xfrm>
            <a:off x="825739" y="1455125"/>
            <a:ext cx="5680422" cy="5321600"/>
          </a:xfrm>
        </p:spPr>
        <p:txBody>
          <a:bodyPr/>
          <a:lstStyle>
            <a:lvl1pPr marL="0" indent="0">
              <a:buNone/>
              <a:defRPr sz="2900"/>
            </a:lvl1pPr>
            <a:lvl2pPr marL="703658" indent="0">
              <a:buNone/>
              <a:defRPr sz="4300"/>
            </a:lvl2pPr>
            <a:lvl3pPr marL="1407317" indent="0">
              <a:buNone/>
              <a:defRPr sz="3700"/>
            </a:lvl3pPr>
            <a:lvl4pPr marL="2110978" indent="0">
              <a:buNone/>
              <a:defRPr sz="3100"/>
            </a:lvl4pPr>
            <a:lvl5pPr marL="2814639" indent="0">
              <a:buNone/>
              <a:defRPr sz="3100"/>
            </a:lvl5pPr>
            <a:lvl6pPr marL="3518296" indent="0">
              <a:buNone/>
              <a:defRPr sz="3100"/>
            </a:lvl6pPr>
            <a:lvl7pPr marL="4221956" indent="0">
              <a:buNone/>
              <a:defRPr sz="3100"/>
            </a:lvl7pPr>
            <a:lvl8pPr marL="4925616" indent="0">
              <a:buNone/>
              <a:defRPr sz="3100"/>
            </a:lvl8pPr>
            <a:lvl9pPr marL="5629274" indent="0">
              <a:buNone/>
              <a:defRPr sz="3100"/>
            </a:lvl9pPr>
          </a:lstStyle>
          <a:p>
            <a:r>
              <a:rPr lang="nl-NL" dirty="0"/>
              <a:t>Klik op het pictogram als u een afbeelding wilt toevoegen</a:t>
            </a:r>
          </a:p>
        </p:txBody>
      </p:sp>
    </p:spTree>
    <p:extLst>
      <p:ext uri="{BB962C8B-B14F-4D97-AF65-F5344CB8AC3E}">
        <p14:creationId xmlns:p14="http://schemas.microsoft.com/office/powerpoint/2010/main" val="2547932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eldia_">
    <p:spTree>
      <p:nvGrpSpPr>
        <p:cNvPr id="1" name=""/>
        <p:cNvGrpSpPr/>
        <p:nvPr/>
      </p:nvGrpSpPr>
      <p:grpSpPr>
        <a:xfrm>
          <a:off x="0" y="0"/>
          <a:ext cx="0" cy="0"/>
          <a:chOff x="0" y="0"/>
          <a:chExt cx="0" cy="0"/>
        </a:xfrm>
      </p:grpSpPr>
      <p:grpSp>
        <p:nvGrpSpPr>
          <p:cNvPr id="16" name="Groep 15"/>
          <p:cNvGrpSpPr/>
          <p:nvPr userDrawn="1"/>
        </p:nvGrpSpPr>
        <p:grpSpPr>
          <a:xfrm>
            <a:off x="10337983" y="-271"/>
            <a:ext cx="3738415" cy="1897061"/>
            <a:chOff x="6715527" y="-237"/>
            <a:chExt cx="2428473" cy="1642674"/>
          </a:xfrm>
        </p:grpSpPr>
        <p:pic>
          <p:nvPicPr>
            <p:cNvPr id="18" name="Afbeelding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15527" y="88793"/>
              <a:ext cx="2428473" cy="1540007"/>
            </a:xfrm>
            <a:prstGeom prst="rect">
              <a:avLst/>
            </a:prstGeom>
          </p:spPr>
        </p:pic>
        <p:pic>
          <p:nvPicPr>
            <p:cNvPr id="19" name="Afbeelding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hidden">
            <a:xfrm>
              <a:off x="6715527" y="-237"/>
              <a:ext cx="2428473" cy="1642674"/>
            </a:xfrm>
            <a:prstGeom prst="rect">
              <a:avLst/>
            </a:prstGeom>
          </p:spPr>
        </p:pic>
      </p:grpSp>
      <p:grpSp>
        <p:nvGrpSpPr>
          <p:cNvPr id="6" name="Groep 5"/>
          <p:cNvGrpSpPr/>
          <p:nvPr userDrawn="1"/>
        </p:nvGrpSpPr>
        <p:grpSpPr>
          <a:xfrm>
            <a:off x="824641" y="1234445"/>
            <a:ext cx="9346667" cy="3217905"/>
            <a:chOff x="535677" y="1068908"/>
            <a:chExt cx="6071591" cy="2786400"/>
          </a:xfrm>
        </p:grpSpPr>
        <p:sp>
          <p:nvSpPr>
            <p:cNvPr id="31" name="Afgeronde rechthoek 16"/>
            <p:cNvSpPr/>
            <p:nvPr userDrawn="1"/>
          </p:nvSpPr>
          <p:spPr bwMode="black">
            <a:xfrm>
              <a:off x="536400" y="3105696"/>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6984"/>
              <a:endParaRPr lang="nl-NL" sz="2800" b="1" dirty="0" smtClean="0">
                <a:solidFill>
                  <a:srgbClr val="821E7D">
                    <a:lumMod val="60000"/>
                    <a:lumOff val="40000"/>
                  </a:srgbClr>
                </a:solidFill>
                <a:latin typeface="Verdana" pitchFamily="34" charset="0"/>
              </a:endParaRPr>
            </a:p>
          </p:txBody>
        </p:sp>
        <p:sp>
          <p:nvSpPr>
            <p:cNvPr id="29" name="Rechthoek 28"/>
            <p:cNvSpPr/>
            <p:nvPr userDrawn="1"/>
          </p:nvSpPr>
          <p:spPr bwMode="black">
            <a:xfrm>
              <a:off x="536400" y="1693185"/>
              <a:ext cx="6069600" cy="1915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6984"/>
              <a:endParaRPr lang="nl-NL" sz="2800" b="1" dirty="0" smtClean="0">
                <a:solidFill>
                  <a:srgbClr val="821E7D">
                    <a:lumMod val="60000"/>
                    <a:lumOff val="40000"/>
                  </a:srgbClr>
                </a:solidFill>
                <a:latin typeface="Verdana" pitchFamily="34" charset="0"/>
              </a:endParaRPr>
            </a:p>
          </p:txBody>
        </p:sp>
        <p:sp>
          <p:nvSpPr>
            <p:cNvPr id="17" name="Afgeronde rechthoek 16"/>
            <p:cNvSpPr/>
            <p:nvPr userDrawn="1"/>
          </p:nvSpPr>
          <p:spPr bwMode="black">
            <a:xfrm>
              <a:off x="535677" y="1068908"/>
              <a:ext cx="6070868" cy="749612"/>
            </a:xfrm>
            <a:custGeom>
              <a:avLst/>
              <a:gdLst>
                <a:gd name="connsiteX0" fmla="*/ 0 w 6069600"/>
                <a:gd name="connsiteY0" fmla="*/ 124938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8" fmla="*/ 0 w 6069600"/>
                <a:gd name="connsiteY8" fmla="*/ 124938 h 749612"/>
                <a:gd name="connsiteX0" fmla="*/ 0 w 6069600"/>
                <a:gd name="connsiteY0" fmla="*/ 624674 h 749612"/>
                <a:gd name="connsiteX1" fmla="*/ 124938 w 6069600"/>
                <a:gd name="connsiteY1" fmla="*/ 0 h 749612"/>
                <a:gd name="connsiteX2" fmla="*/ 5944662 w 6069600"/>
                <a:gd name="connsiteY2" fmla="*/ 0 h 749612"/>
                <a:gd name="connsiteX3" fmla="*/ 6069600 w 6069600"/>
                <a:gd name="connsiteY3" fmla="*/ 124938 h 749612"/>
                <a:gd name="connsiteX4" fmla="*/ 6069600 w 6069600"/>
                <a:gd name="connsiteY4" fmla="*/ 624674 h 749612"/>
                <a:gd name="connsiteX5" fmla="*/ 5944662 w 6069600"/>
                <a:gd name="connsiteY5" fmla="*/ 749612 h 749612"/>
                <a:gd name="connsiteX6" fmla="*/ 124938 w 6069600"/>
                <a:gd name="connsiteY6" fmla="*/ 749612 h 749612"/>
                <a:gd name="connsiteX7" fmla="*/ 0 w 6069600"/>
                <a:gd name="connsiteY7" fmla="*/ 624674 h 749612"/>
                <a:gd name="connsiteX0" fmla="*/ 1268 w 6070868"/>
                <a:gd name="connsiteY0" fmla="*/ 624674 h 749612"/>
                <a:gd name="connsiteX1" fmla="*/ 0 w 6070868"/>
                <a:gd name="connsiteY1" fmla="*/ 0 h 749612"/>
                <a:gd name="connsiteX2" fmla="*/ 5945930 w 6070868"/>
                <a:gd name="connsiteY2" fmla="*/ 0 h 749612"/>
                <a:gd name="connsiteX3" fmla="*/ 6070868 w 6070868"/>
                <a:gd name="connsiteY3" fmla="*/ 124938 h 749612"/>
                <a:gd name="connsiteX4" fmla="*/ 6070868 w 6070868"/>
                <a:gd name="connsiteY4" fmla="*/ 624674 h 749612"/>
                <a:gd name="connsiteX5" fmla="*/ 5945930 w 6070868"/>
                <a:gd name="connsiteY5" fmla="*/ 749612 h 749612"/>
                <a:gd name="connsiteX6" fmla="*/ 126206 w 6070868"/>
                <a:gd name="connsiteY6" fmla="*/ 749612 h 749612"/>
                <a:gd name="connsiteX7" fmla="*/ 1268 w 6070868"/>
                <a:gd name="connsiteY7" fmla="*/ 624674 h 7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0868" h="749612">
                  <a:moveTo>
                    <a:pt x="1268" y="624674"/>
                  </a:moveTo>
                  <a:cubicBezTo>
                    <a:pt x="845" y="416449"/>
                    <a:pt x="423" y="208225"/>
                    <a:pt x="0" y="0"/>
                  </a:cubicBezTo>
                  <a:lnTo>
                    <a:pt x="5945930" y="0"/>
                  </a:lnTo>
                  <a:cubicBezTo>
                    <a:pt x="6014931" y="0"/>
                    <a:pt x="6070868" y="55937"/>
                    <a:pt x="6070868" y="124938"/>
                  </a:cubicBezTo>
                  <a:lnTo>
                    <a:pt x="6070868" y="624674"/>
                  </a:lnTo>
                  <a:cubicBezTo>
                    <a:pt x="6070868" y="693675"/>
                    <a:pt x="6014931" y="749612"/>
                    <a:pt x="5945930" y="749612"/>
                  </a:cubicBezTo>
                  <a:lnTo>
                    <a:pt x="126206" y="749612"/>
                  </a:lnTo>
                  <a:cubicBezTo>
                    <a:pt x="57205" y="749612"/>
                    <a:pt x="1268" y="693675"/>
                    <a:pt x="1268" y="62467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6984"/>
              <a:endParaRPr lang="nl-NL" sz="2800" b="1" dirty="0" smtClean="0">
                <a:solidFill>
                  <a:srgbClr val="821E7D">
                    <a:lumMod val="60000"/>
                    <a:lumOff val="40000"/>
                  </a:srgbClr>
                </a:solidFill>
                <a:latin typeface="Verdana" pitchFamily="34" charset="0"/>
              </a:endParaRPr>
            </a:p>
          </p:txBody>
        </p:sp>
      </p:grpSp>
      <p:sp>
        <p:nvSpPr>
          <p:cNvPr id="4" name="Tijdelijke aanduiding voor datum 3"/>
          <p:cNvSpPr>
            <a:spLocks noGrp="1"/>
          </p:cNvSpPr>
          <p:nvPr>
            <p:ph type="dt" sz="half" idx="10"/>
          </p:nvPr>
        </p:nvSpPr>
        <p:spPr bwMode="black">
          <a:xfrm>
            <a:off x="1645938" y="4681349"/>
            <a:ext cx="8312813" cy="205334"/>
          </a:xfrm>
        </p:spPr>
        <p:txBody>
          <a:bodyPr/>
          <a:lstStyle>
            <a:lvl1pPr algn="l">
              <a:defRPr sz="2200" b="0" i="0" baseline="0">
                <a:solidFill>
                  <a:schemeClr val="accent1"/>
                </a:solidFill>
                <a:latin typeface="Arial" pitchFamily="34" charset="0"/>
                <a:cs typeface="Arial" pitchFamily="34" charset="0"/>
              </a:defRPr>
            </a:lvl1pPr>
          </a:lstStyle>
          <a:p>
            <a:r>
              <a:rPr lang="nl-NL" smtClean="0">
                <a:solidFill>
                  <a:srgbClr val="008CBE"/>
                </a:solidFill>
              </a:rPr>
              <a:t>Datum</a:t>
            </a:r>
            <a:endParaRPr lang="nl-NL" dirty="0">
              <a:solidFill>
                <a:srgbClr val="008CBE"/>
              </a:solidFill>
            </a:endParaRPr>
          </a:p>
        </p:txBody>
      </p:sp>
      <p:sp>
        <p:nvSpPr>
          <p:cNvPr id="5" name="Tijdelijke aanduiding voor voettekst 4"/>
          <p:cNvSpPr>
            <a:spLocks noGrp="1"/>
          </p:cNvSpPr>
          <p:nvPr>
            <p:ph type="ftr" sz="quarter" idx="11"/>
          </p:nvPr>
        </p:nvSpPr>
        <p:spPr bwMode="hidden">
          <a:xfrm>
            <a:off x="1618227" y="7313046"/>
            <a:ext cx="8312813" cy="205334"/>
          </a:xfrm>
        </p:spPr>
        <p:txBody>
          <a:bodyPr/>
          <a:lstStyle>
            <a:lvl1pPr algn="l">
              <a:defRPr sz="2200" b="0" i="0" baseline="0">
                <a:solidFill>
                  <a:schemeClr val="bg1"/>
                </a:solidFill>
                <a:latin typeface="Arial" pitchFamily="34" charset="0"/>
                <a:cs typeface="Arial" pitchFamily="34" charset="0"/>
              </a:defRPr>
            </a:lvl1pPr>
          </a:lstStyle>
          <a:p>
            <a:r>
              <a:rPr lang="nl-NL" smtClean="0">
                <a:solidFill>
                  <a:prstClr val="white"/>
                </a:solidFill>
              </a:rPr>
              <a:t>Titel van de presentatie</a:t>
            </a:r>
            <a:endParaRPr lang="nl-NL" dirty="0">
              <a:solidFill>
                <a:prstClr val="white"/>
              </a:solidFill>
            </a:endParaRPr>
          </a:p>
        </p:txBody>
      </p:sp>
      <p:sp>
        <p:nvSpPr>
          <p:cNvPr id="3" name="Ondertitel 2"/>
          <p:cNvSpPr>
            <a:spLocks noGrp="1"/>
          </p:cNvSpPr>
          <p:nvPr>
            <p:ph type="subTitle" idx="1" hasCustomPrompt="1"/>
          </p:nvPr>
        </p:nvSpPr>
        <p:spPr bwMode="white">
          <a:xfrm>
            <a:off x="1645938" y="3703578"/>
            <a:ext cx="8312813" cy="415750"/>
          </a:xfrm>
          <a:prstGeom prst="rect">
            <a:avLst/>
          </a:prstGeom>
        </p:spPr>
        <p:txBody>
          <a:bodyPr>
            <a:normAutofit/>
          </a:bodyPr>
          <a:lstStyle>
            <a:lvl1pPr marL="0" indent="0" algn="l">
              <a:lnSpc>
                <a:spcPts val="3849"/>
              </a:lnSpc>
              <a:buNone/>
              <a:defRPr sz="3200" b="0">
                <a:solidFill>
                  <a:schemeClr val="bg1"/>
                </a:solidFill>
                <a:latin typeface="Arial" pitchFamily="34" charset="0"/>
                <a:ea typeface="Verdana" pitchFamily="34" charset="0"/>
                <a:cs typeface="Arial" pitchFamily="34" charset="0"/>
              </a:defRPr>
            </a:lvl1pPr>
            <a:lvl2pPr marL="703495" indent="0" algn="ctr">
              <a:buNone/>
              <a:defRPr>
                <a:solidFill>
                  <a:schemeClr val="tx1">
                    <a:tint val="75000"/>
                  </a:schemeClr>
                </a:solidFill>
              </a:defRPr>
            </a:lvl2pPr>
            <a:lvl3pPr marL="1406984" indent="0" algn="ctr">
              <a:buNone/>
              <a:defRPr>
                <a:solidFill>
                  <a:schemeClr val="tx1">
                    <a:tint val="75000"/>
                  </a:schemeClr>
                </a:solidFill>
              </a:defRPr>
            </a:lvl3pPr>
            <a:lvl4pPr marL="2110479" indent="0" algn="ctr">
              <a:buNone/>
              <a:defRPr>
                <a:solidFill>
                  <a:schemeClr val="tx1">
                    <a:tint val="75000"/>
                  </a:schemeClr>
                </a:solidFill>
              </a:defRPr>
            </a:lvl4pPr>
            <a:lvl5pPr marL="2813974" indent="0" algn="ctr">
              <a:buNone/>
              <a:defRPr>
                <a:solidFill>
                  <a:schemeClr val="tx1">
                    <a:tint val="75000"/>
                  </a:schemeClr>
                </a:solidFill>
              </a:defRPr>
            </a:lvl5pPr>
            <a:lvl6pPr marL="3517465" indent="0" algn="ctr">
              <a:buNone/>
              <a:defRPr>
                <a:solidFill>
                  <a:schemeClr val="tx1">
                    <a:tint val="75000"/>
                  </a:schemeClr>
                </a:solidFill>
              </a:defRPr>
            </a:lvl6pPr>
            <a:lvl7pPr marL="4220960" indent="0" algn="ctr">
              <a:buNone/>
              <a:defRPr>
                <a:solidFill>
                  <a:schemeClr val="tx1">
                    <a:tint val="75000"/>
                  </a:schemeClr>
                </a:solidFill>
              </a:defRPr>
            </a:lvl7pPr>
            <a:lvl8pPr marL="4924454" indent="0" algn="ctr">
              <a:buNone/>
              <a:defRPr>
                <a:solidFill>
                  <a:schemeClr val="tx1">
                    <a:tint val="75000"/>
                  </a:schemeClr>
                </a:solidFill>
              </a:defRPr>
            </a:lvl8pPr>
            <a:lvl9pPr marL="5627947" indent="0" algn="ctr">
              <a:buNone/>
              <a:defRPr>
                <a:solidFill>
                  <a:schemeClr val="tx1">
                    <a:tint val="75000"/>
                  </a:schemeClr>
                </a:solidFill>
              </a:defRPr>
            </a:lvl9pPr>
          </a:lstStyle>
          <a:p>
            <a:r>
              <a:rPr lang="nl-NL" dirty="0" smtClean="0"/>
              <a:t>Ondertitel</a:t>
            </a:r>
            <a:endParaRPr lang="nl-NL" dirty="0"/>
          </a:p>
        </p:txBody>
      </p:sp>
      <p:sp>
        <p:nvSpPr>
          <p:cNvPr id="13" name="Tijdelijke aanduiding voor inhoud 2"/>
          <p:cNvSpPr>
            <a:spLocks noGrp="1"/>
          </p:cNvSpPr>
          <p:nvPr>
            <p:ph idx="14" hasCustomPrompt="1"/>
          </p:nvPr>
        </p:nvSpPr>
        <p:spPr>
          <a:xfrm>
            <a:off x="1645938" y="4972372"/>
            <a:ext cx="8312813" cy="203718"/>
          </a:xfrm>
        </p:spPr>
        <p:txBody>
          <a:bodyPr wrap="none" lIns="0" tIns="0" rIns="0" bIns="0">
            <a:noAutofit/>
          </a:bodyPr>
          <a:lstStyle>
            <a:lvl1pPr>
              <a:lnSpc>
                <a:spcPct val="100000"/>
              </a:lnSpc>
              <a:spcAft>
                <a:spcPts val="0"/>
              </a:spcAft>
              <a:defRPr sz="2200">
                <a:solidFill>
                  <a:schemeClr val="accent1"/>
                </a:solidFill>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Auteur</a:t>
            </a:r>
            <a:endParaRPr lang="nl-NL" dirty="0"/>
          </a:p>
        </p:txBody>
      </p:sp>
      <p:sp>
        <p:nvSpPr>
          <p:cNvPr id="14" name="Tijdelijke aanduiding voor inhoud 2"/>
          <p:cNvSpPr>
            <a:spLocks noGrp="1"/>
          </p:cNvSpPr>
          <p:nvPr>
            <p:ph idx="15" hasCustomPrompt="1"/>
          </p:nvPr>
        </p:nvSpPr>
        <p:spPr>
          <a:xfrm>
            <a:off x="1645938" y="5263395"/>
            <a:ext cx="8312813" cy="203718"/>
          </a:xfrm>
        </p:spPr>
        <p:txBody>
          <a:bodyPr wrap="none" lIns="0" tIns="0" rIns="0" bIns="0">
            <a:noAutofit/>
          </a:bodyPr>
          <a:lstStyle>
            <a:lvl1pPr>
              <a:lnSpc>
                <a:spcPct val="100000"/>
              </a:lnSpc>
              <a:spcAft>
                <a:spcPts val="0"/>
              </a:spcAft>
              <a:defRPr sz="2200">
                <a:solidFill>
                  <a:schemeClr val="accent1"/>
                </a:solidFill>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dirty="0" smtClean="0"/>
              <a:t>Afdeling</a:t>
            </a:r>
            <a:endParaRPr lang="nl-NL" dirty="0"/>
          </a:p>
        </p:txBody>
      </p:sp>
      <p:sp>
        <p:nvSpPr>
          <p:cNvPr id="15" name="Tijdelijke aanduiding voor inhoud 2"/>
          <p:cNvSpPr>
            <a:spLocks noGrp="1"/>
          </p:cNvSpPr>
          <p:nvPr>
            <p:ph idx="16" hasCustomPrompt="1"/>
          </p:nvPr>
        </p:nvSpPr>
        <p:spPr bwMode="white">
          <a:xfrm>
            <a:off x="1618227" y="1696260"/>
            <a:ext cx="8312813" cy="1579850"/>
          </a:xfrm>
        </p:spPr>
        <p:txBody>
          <a:bodyPr lIns="0" tIns="0" rIns="0" bIns="0">
            <a:normAutofit/>
          </a:bodyPr>
          <a:lstStyle>
            <a:lvl1pPr marL="0" indent="0">
              <a:lnSpc>
                <a:spcPct val="105000"/>
              </a:lnSpc>
              <a:spcBef>
                <a:spcPts val="0"/>
              </a:spcBef>
              <a:spcAft>
                <a:spcPts val="0"/>
              </a:spcAft>
              <a:buClrTx/>
              <a:buFontTx/>
              <a:buNone/>
              <a:defRPr sz="8300">
                <a:solidFill>
                  <a:schemeClr val="bg1"/>
                </a:solidFill>
              </a:defRPr>
            </a:lvl1pPr>
            <a:lvl2pPr marL="268695" indent="0">
              <a:lnSpc>
                <a:spcPct val="110000"/>
              </a:lnSpc>
              <a:spcAft>
                <a:spcPts val="1540"/>
              </a:spcAft>
              <a:buClrTx/>
              <a:buFontTx/>
              <a:buNone/>
              <a:defRPr sz="6800">
                <a:solidFill>
                  <a:schemeClr val="accent6"/>
                </a:solidFill>
              </a:defRPr>
            </a:lvl2pPr>
            <a:lvl3pPr marL="559374" indent="0">
              <a:lnSpc>
                <a:spcPct val="110000"/>
              </a:lnSpc>
              <a:spcAft>
                <a:spcPts val="1540"/>
              </a:spcAft>
              <a:buClrTx/>
              <a:buFontTx/>
              <a:buNone/>
              <a:defRPr sz="6800">
                <a:solidFill>
                  <a:schemeClr val="accent6"/>
                </a:solidFill>
              </a:defRPr>
            </a:lvl3pPr>
            <a:lvl4pPr marL="828071" indent="0">
              <a:lnSpc>
                <a:spcPct val="110000"/>
              </a:lnSpc>
              <a:spcAft>
                <a:spcPts val="1540"/>
              </a:spcAft>
              <a:buClrTx/>
              <a:buFontTx/>
              <a:buNone/>
              <a:defRPr sz="6800">
                <a:solidFill>
                  <a:schemeClr val="accent6"/>
                </a:solidFill>
              </a:defRPr>
            </a:lvl4pPr>
            <a:lvl5pPr marL="1096764" indent="0">
              <a:lnSpc>
                <a:spcPct val="110000"/>
              </a:lnSpc>
              <a:spcAft>
                <a:spcPts val="1540"/>
              </a:spcAft>
              <a:buClrTx/>
              <a:buFontTx/>
              <a:buNone/>
              <a:defRPr sz="6800">
                <a:solidFill>
                  <a:schemeClr val="accent6"/>
                </a:solidFill>
              </a:defRPr>
            </a:lvl5pPr>
          </a:lstStyle>
          <a:p>
            <a:pPr lvl="0"/>
            <a:r>
              <a:rPr lang="nl-NL" dirty="0" smtClean="0"/>
              <a:t>Titel</a:t>
            </a:r>
          </a:p>
        </p:txBody>
      </p:sp>
    </p:spTree>
    <p:extLst>
      <p:ext uri="{BB962C8B-B14F-4D97-AF65-F5344CB8AC3E}">
        <p14:creationId xmlns:p14="http://schemas.microsoft.com/office/powerpoint/2010/main" val="6595256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ofdstuktitel_">
    <p:spTree>
      <p:nvGrpSpPr>
        <p:cNvPr id="1" name=""/>
        <p:cNvGrpSpPr/>
        <p:nvPr/>
      </p:nvGrpSpPr>
      <p:grpSpPr>
        <a:xfrm>
          <a:off x="0" y="0"/>
          <a:ext cx="0" cy="0"/>
          <a:chOff x="0" y="0"/>
          <a:chExt cx="0" cy="0"/>
        </a:xfrm>
      </p:grpSpPr>
      <p:grpSp>
        <p:nvGrpSpPr>
          <p:cNvPr id="16" name="Groep 15"/>
          <p:cNvGrpSpPr/>
          <p:nvPr userDrawn="1"/>
        </p:nvGrpSpPr>
        <p:grpSpPr>
          <a:xfrm>
            <a:off x="10337983" y="-271"/>
            <a:ext cx="3738415" cy="1897061"/>
            <a:chOff x="6715527" y="-237"/>
            <a:chExt cx="2428473" cy="1642674"/>
          </a:xfrm>
        </p:grpSpPr>
        <p:pic>
          <p:nvPicPr>
            <p:cNvPr id="19" name="Afbeelding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15527" y="88793"/>
              <a:ext cx="2428473" cy="1540007"/>
            </a:xfrm>
            <a:prstGeom prst="rect">
              <a:avLst/>
            </a:prstGeom>
          </p:spPr>
        </p:pic>
        <p:pic>
          <p:nvPicPr>
            <p:cNvPr id="20" name="Afbeelding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hidden">
            <a:xfrm>
              <a:off x="6715527" y="-237"/>
              <a:ext cx="2428473" cy="1642674"/>
            </a:xfrm>
            <a:prstGeom prst="rect">
              <a:avLst/>
            </a:prstGeom>
          </p:spPr>
        </p:pic>
      </p:grpSp>
      <p:sp>
        <p:nvSpPr>
          <p:cNvPr id="4" name="Tijdelijke aanduiding voor datum 3"/>
          <p:cNvSpPr>
            <a:spLocks noGrp="1"/>
          </p:cNvSpPr>
          <p:nvPr>
            <p:ph type="dt" sz="half" idx="10"/>
          </p:nvPr>
        </p:nvSpPr>
        <p:spPr bwMode="black">
          <a:xfrm>
            <a:off x="1645938" y="3321846"/>
            <a:ext cx="7204438" cy="205334"/>
          </a:xfrm>
        </p:spPr>
        <p:txBody>
          <a:bodyPr/>
          <a:lstStyle>
            <a:lvl1pPr algn="l">
              <a:defRPr sz="2200" b="0" i="0" baseline="0">
                <a:solidFill>
                  <a:schemeClr val="accent2"/>
                </a:solidFill>
                <a:latin typeface="Arial" pitchFamily="34" charset="0"/>
                <a:cs typeface="Arial" pitchFamily="34" charset="0"/>
              </a:defRPr>
            </a:lvl1pPr>
          </a:lstStyle>
          <a:p>
            <a:r>
              <a:rPr lang="nl-NL" smtClean="0">
                <a:solidFill>
                  <a:srgbClr val="821E7D"/>
                </a:solidFill>
              </a:rPr>
              <a:t>Datum</a:t>
            </a:r>
            <a:endParaRPr lang="nl-NL" dirty="0">
              <a:solidFill>
                <a:srgbClr val="821E7D"/>
              </a:solidFill>
            </a:endParaRPr>
          </a:p>
        </p:txBody>
      </p:sp>
      <p:sp>
        <p:nvSpPr>
          <p:cNvPr id="5" name="Tijdelijke aanduiding voor voettekst 4"/>
          <p:cNvSpPr>
            <a:spLocks noGrp="1"/>
          </p:cNvSpPr>
          <p:nvPr>
            <p:ph type="ftr" sz="quarter" idx="11"/>
          </p:nvPr>
        </p:nvSpPr>
        <p:spPr bwMode="black">
          <a:xfrm>
            <a:off x="1645938" y="3612871"/>
            <a:ext cx="7204438" cy="205334"/>
          </a:xfrm>
        </p:spPr>
        <p:txBody>
          <a:bodyPr/>
          <a:lstStyle>
            <a:lvl1pPr algn="l">
              <a:defRPr sz="2200" b="0" i="0" baseline="0">
                <a:solidFill>
                  <a:schemeClr val="accent2"/>
                </a:solidFill>
                <a:latin typeface="Arial" pitchFamily="34" charset="0"/>
                <a:cs typeface="Arial" pitchFamily="34" charset="0"/>
              </a:defRPr>
            </a:lvl1pPr>
          </a:lstStyle>
          <a:p>
            <a:r>
              <a:rPr lang="nl-NL" dirty="0" smtClean="0">
                <a:solidFill>
                  <a:srgbClr val="821E7D"/>
                </a:solidFill>
              </a:rPr>
              <a:t>Titel van de presentatie</a:t>
            </a:r>
            <a:endParaRPr lang="nl-NL" dirty="0">
              <a:solidFill>
                <a:srgbClr val="821E7D"/>
              </a:solidFill>
            </a:endParaRPr>
          </a:p>
        </p:txBody>
      </p:sp>
      <p:sp>
        <p:nvSpPr>
          <p:cNvPr id="18" name="Tijdelijke aanduiding voor dianummer 5"/>
          <p:cNvSpPr>
            <a:spLocks noGrp="1"/>
          </p:cNvSpPr>
          <p:nvPr>
            <p:ph type="sldNum" sz="quarter" idx="4"/>
          </p:nvPr>
        </p:nvSpPr>
        <p:spPr bwMode="black">
          <a:xfrm>
            <a:off x="12463677" y="7122634"/>
            <a:ext cx="836823" cy="162143"/>
          </a:xfrm>
          <a:prstGeom prst="rect">
            <a:avLst/>
          </a:prstGeom>
        </p:spPr>
        <p:txBody>
          <a:bodyPr vert="horz" lIns="0" tIns="0" rIns="0" bIns="0" rtlCol="0" anchor="t" anchorCtr="0"/>
          <a:lstStyle>
            <a:lvl1pPr algn="r">
              <a:defRPr sz="1700" baseline="0">
                <a:solidFill>
                  <a:schemeClr val="accent2"/>
                </a:solidFill>
                <a:latin typeface="Arial" pitchFamily="34" charset="0"/>
                <a:cs typeface="Arial" pitchFamily="34" charset="0"/>
              </a:defRPr>
            </a:lvl1pPr>
          </a:lstStyle>
          <a:p>
            <a:fld id="{52236286-4DC8-46DE-9269-8F728FBC0641}" type="slidenum">
              <a:rPr lang="nl-NL" smtClean="0">
                <a:solidFill>
                  <a:srgbClr val="821E7D"/>
                </a:solidFill>
              </a:rPr>
              <a:pPr/>
              <a:t>‹nr.›</a:t>
            </a:fld>
            <a:endParaRPr lang="nl-NL" dirty="0">
              <a:solidFill>
                <a:srgbClr val="821E7D"/>
              </a:solidFill>
            </a:endParaRPr>
          </a:p>
        </p:txBody>
      </p:sp>
      <p:grpSp>
        <p:nvGrpSpPr>
          <p:cNvPr id="3" name="Groep 2"/>
          <p:cNvGrpSpPr/>
          <p:nvPr userDrawn="1"/>
        </p:nvGrpSpPr>
        <p:grpSpPr>
          <a:xfrm>
            <a:off x="825740" y="1234778"/>
            <a:ext cx="8246310" cy="1852970"/>
            <a:chOff x="536400" y="1069200"/>
            <a:chExt cx="5356800" cy="1604496"/>
          </a:xfrm>
        </p:grpSpPr>
        <p:sp>
          <p:nvSpPr>
            <p:cNvPr id="29" name="Rechthoek 28"/>
            <p:cNvSpPr/>
            <p:nvPr userDrawn="1"/>
          </p:nvSpPr>
          <p:spPr bwMode="black">
            <a:xfrm>
              <a:off x="536400" y="1693185"/>
              <a:ext cx="5356800" cy="632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6984"/>
              <a:endParaRPr lang="nl-NL" sz="2800" b="1" dirty="0" smtClean="0">
                <a:solidFill>
                  <a:srgbClr val="821E7D">
                    <a:lumMod val="60000"/>
                    <a:lumOff val="40000"/>
                  </a:srgbClr>
                </a:solidFill>
                <a:latin typeface="Verdana" pitchFamily="34" charset="0"/>
              </a:endParaRPr>
            </a:p>
          </p:txBody>
        </p:sp>
        <p:sp>
          <p:nvSpPr>
            <p:cNvPr id="6" name="Afgeronde rechthoek 5"/>
            <p:cNvSpPr/>
            <p:nvPr userDrawn="1"/>
          </p:nvSpPr>
          <p:spPr bwMode="black">
            <a:xfrm>
              <a:off x="536400" y="1069200"/>
              <a:ext cx="5356800" cy="748800"/>
            </a:xfrm>
            <a:custGeom>
              <a:avLst/>
              <a:gdLst>
                <a:gd name="connsiteX0" fmla="*/ 0 w 5356800"/>
                <a:gd name="connsiteY0" fmla="*/ 124802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8" fmla="*/ 0 w 5356800"/>
                <a:gd name="connsiteY8" fmla="*/ 124802 h 748800"/>
                <a:gd name="connsiteX0" fmla="*/ 0 w 5356800"/>
                <a:gd name="connsiteY0" fmla="*/ 623998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0" fmla="*/ 0 w 5356800"/>
                <a:gd name="connsiteY0" fmla="*/ 623998 h 748800"/>
                <a:gd name="connsiteX1" fmla="*/ 124802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 name="connsiteX0" fmla="*/ 0 w 5356800"/>
                <a:gd name="connsiteY0" fmla="*/ 623998 h 748800"/>
                <a:gd name="connsiteX1" fmla="*/ 977 w 5356800"/>
                <a:gd name="connsiteY1" fmla="*/ 0 h 748800"/>
                <a:gd name="connsiteX2" fmla="*/ 5231998 w 5356800"/>
                <a:gd name="connsiteY2" fmla="*/ 0 h 748800"/>
                <a:gd name="connsiteX3" fmla="*/ 5356800 w 5356800"/>
                <a:gd name="connsiteY3" fmla="*/ 124802 h 748800"/>
                <a:gd name="connsiteX4" fmla="*/ 5356800 w 5356800"/>
                <a:gd name="connsiteY4" fmla="*/ 623998 h 748800"/>
                <a:gd name="connsiteX5" fmla="*/ 5231998 w 5356800"/>
                <a:gd name="connsiteY5" fmla="*/ 748800 h 748800"/>
                <a:gd name="connsiteX6" fmla="*/ 124802 w 5356800"/>
                <a:gd name="connsiteY6" fmla="*/ 748800 h 748800"/>
                <a:gd name="connsiteX7" fmla="*/ 0 w 5356800"/>
                <a:gd name="connsiteY7" fmla="*/ 623998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800" h="748800">
                  <a:moveTo>
                    <a:pt x="0" y="623998"/>
                  </a:moveTo>
                  <a:cubicBezTo>
                    <a:pt x="326" y="415999"/>
                    <a:pt x="651" y="207999"/>
                    <a:pt x="977" y="0"/>
                  </a:cubicBezTo>
                  <a:lnTo>
                    <a:pt x="5231998" y="0"/>
                  </a:lnTo>
                  <a:cubicBezTo>
                    <a:pt x="5300924" y="0"/>
                    <a:pt x="5356800" y="55876"/>
                    <a:pt x="5356800" y="124802"/>
                  </a:cubicBezTo>
                  <a:lnTo>
                    <a:pt x="5356800" y="623998"/>
                  </a:lnTo>
                  <a:cubicBezTo>
                    <a:pt x="5356800" y="692924"/>
                    <a:pt x="5300924" y="748800"/>
                    <a:pt x="5231998" y="748800"/>
                  </a:cubicBezTo>
                  <a:lnTo>
                    <a:pt x="124802" y="748800"/>
                  </a:lnTo>
                  <a:cubicBezTo>
                    <a:pt x="55876" y="748800"/>
                    <a:pt x="0" y="692924"/>
                    <a:pt x="0" y="6239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6984"/>
              <a:endParaRPr lang="nl-NL" sz="2800" b="1" dirty="0" smtClean="0">
                <a:solidFill>
                  <a:prstClr val="white"/>
                </a:solidFill>
                <a:latin typeface="Verdana" pitchFamily="34" charset="0"/>
              </a:endParaRPr>
            </a:p>
          </p:txBody>
        </p:sp>
        <p:sp>
          <p:nvSpPr>
            <p:cNvPr id="13" name="Afgeronde rechthoek 12"/>
            <p:cNvSpPr/>
            <p:nvPr userDrawn="1"/>
          </p:nvSpPr>
          <p:spPr bwMode="black">
            <a:xfrm>
              <a:off x="536400" y="1924896"/>
              <a:ext cx="5356800" cy="748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1406984"/>
              <a:endParaRPr lang="nl-NL" sz="2800" b="1" dirty="0" smtClean="0">
                <a:solidFill>
                  <a:prstClr val="white"/>
                </a:solidFill>
                <a:latin typeface="Verdana" pitchFamily="34" charset="0"/>
              </a:endParaRPr>
            </a:p>
          </p:txBody>
        </p:sp>
      </p:grpSp>
      <p:sp>
        <p:nvSpPr>
          <p:cNvPr id="17" name="Tijdelijke aanduiding voor inhoud 2"/>
          <p:cNvSpPr>
            <a:spLocks noGrp="1"/>
          </p:cNvSpPr>
          <p:nvPr>
            <p:ph idx="16" hasCustomPrompt="1"/>
          </p:nvPr>
        </p:nvSpPr>
        <p:spPr bwMode="white">
          <a:xfrm>
            <a:off x="1618227" y="1696260"/>
            <a:ext cx="7204438" cy="831500"/>
          </a:xfrm>
        </p:spPr>
        <p:txBody>
          <a:bodyPr lIns="0" tIns="0" rIns="0" bIns="0">
            <a:normAutofit/>
          </a:bodyPr>
          <a:lstStyle>
            <a:lvl1pPr marL="0" indent="0">
              <a:lnSpc>
                <a:spcPct val="105000"/>
              </a:lnSpc>
              <a:spcBef>
                <a:spcPts val="0"/>
              </a:spcBef>
              <a:spcAft>
                <a:spcPts val="0"/>
              </a:spcAft>
              <a:buClrTx/>
              <a:buFontTx/>
              <a:buNone/>
              <a:defRPr sz="8300">
                <a:solidFill>
                  <a:schemeClr val="bg1"/>
                </a:solidFill>
              </a:defRPr>
            </a:lvl1pPr>
            <a:lvl2pPr marL="268695" indent="0">
              <a:lnSpc>
                <a:spcPct val="110000"/>
              </a:lnSpc>
              <a:spcAft>
                <a:spcPts val="1540"/>
              </a:spcAft>
              <a:buClrTx/>
              <a:buFontTx/>
              <a:buNone/>
              <a:defRPr sz="6800">
                <a:solidFill>
                  <a:schemeClr val="accent6"/>
                </a:solidFill>
              </a:defRPr>
            </a:lvl2pPr>
            <a:lvl3pPr marL="559374" indent="0">
              <a:lnSpc>
                <a:spcPct val="110000"/>
              </a:lnSpc>
              <a:spcAft>
                <a:spcPts val="1540"/>
              </a:spcAft>
              <a:buClrTx/>
              <a:buFontTx/>
              <a:buNone/>
              <a:defRPr sz="6800">
                <a:solidFill>
                  <a:schemeClr val="accent6"/>
                </a:solidFill>
              </a:defRPr>
            </a:lvl3pPr>
            <a:lvl4pPr marL="828071" indent="0">
              <a:lnSpc>
                <a:spcPct val="110000"/>
              </a:lnSpc>
              <a:spcAft>
                <a:spcPts val="1540"/>
              </a:spcAft>
              <a:buClrTx/>
              <a:buFontTx/>
              <a:buNone/>
              <a:defRPr sz="6800">
                <a:solidFill>
                  <a:schemeClr val="accent6"/>
                </a:solidFill>
              </a:defRPr>
            </a:lvl4pPr>
            <a:lvl5pPr marL="1096764" indent="0">
              <a:lnSpc>
                <a:spcPct val="110000"/>
              </a:lnSpc>
              <a:spcAft>
                <a:spcPts val="1540"/>
              </a:spcAft>
              <a:buClrTx/>
              <a:buFontTx/>
              <a:buNone/>
              <a:defRPr sz="6800">
                <a:solidFill>
                  <a:schemeClr val="accent6"/>
                </a:solidFill>
              </a:defRPr>
            </a:lvl5pPr>
          </a:lstStyle>
          <a:p>
            <a:pPr lvl="0"/>
            <a:r>
              <a:rPr lang="nl-NL" dirty="0" smtClean="0"/>
              <a:t>Titel van het hoofdstuk</a:t>
            </a:r>
          </a:p>
        </p:txBody>
      </p:sp>
    </p:spTree>
    <p:extLst>
      <p:ext uri="{BB962C8B-B14F-4D97-AF65-F5344CB8AC3E}">
        <p14:creationId xmlns:p14="http://schemas.microsoft.com/office/powerpoint/2010/main" val="9899403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111935" y="5089365"/>
            <a:ext cx="11964909" cy="1573009"/>
          </a:xfrm>
        </p:spPr>
        <p:txBody>
          <a:bodyPr anchor="t"/>
          <a:lstStyle>
            <a:lvl1pPr algn="l">
              <a:defRPr sz="59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1111935" y="3356852"/>
            <a:ext cx="11964909" cy="1732507"/>
          </a:xfrm>
        </p:spPr>
        <p:txBody>
          <a:bodyPr anchor="b"/>
          <a:lstStyle>
            <a:lvl1pPr marL="0" indent="0">
              <a:buNone/>
              <a:defRPr sz="2900">
                <a:solidFill>
                  <a:schemeClr val="tx1">
                    <a:tint val="75000"/>
                  </a:schemeClr>
                </a:solidFill>
              </a:defRPr>
            </a:lvl1pPr>
            <a:lvl2pPr marL="676535" indent="0">
              <a:buNone/>
              <a:defRPr sz="2800">
                <a:solidFill>
                  <a:schemeClr val="tx1">
                    <a:tint val="75000"/>
                  </a:schemeClr>
                </a:solidFill>
              </a:defRPr>
            </a:lvl2pPr>
            <a:lvl3pPr marL="1353074" indent="0">
              <a:buNone/>
              <a:defRPr sz="2500">
                <a:solidFill>
                  <a:schemeClr val="tx1">
                    <a:tint val="75000"/>
                  </a:schemeClr>
                </a:solidFill>
              </a:defRPr>
            </a:lvl3pPr>
            <a:lvl4pPr marL="2029609" indent="0">
              <a:buNone/>
              <a:defRPr sz="2200">
                <a:solidFill>
                  <a:schemeClr val="tx1">
                    <a:tint val="75000"/>
                  </a:schemeClr>
                </a:solidFill>
              </a:defRPr>
            </a:lvl4pPr>
            <a:lvl5pPr marL="2706147" indent="0">
              <a:buNone/>
              <a:defRPr sz="2200">
                <a:solidFill>
                  <a:schemeClr val="tx1">
                    <a:tint val="75000"/>
                  </a:schemeClr>
                </a:solidFill>
              </a:defRPr>
            </a:lvl5pPr>
            <a:lvl6pPr marL="3382683" indent="0">
              <a:buNone/>
              <a:defRPr sz="2200">
                <a:solidFill>
                  <a:schemeClr val="tx1">
                    <a:tint val="75000"/>
                  </a:schemeClr>
                </a:solidFill>
              </a:defRPr>
            </a:lvl6pPr>
            <a:lvl7pPr marL="4059220" indent="0">
              <a:buNone/>
              <a:defRPr sz="2200">
                <a:solidFill>
                  <a:schemeClr val="tx1">
                    <a:tint val="75000"/>
                  </a:schemeClr>
                </a:solidFill>
              </a:defRPr>
            </a:lvl7pPr>
            <a:lvl8pPr marL="4735758" indent="0">
              <a:buNone/>
              <a:defRPr sz="2200">
                <a:solidFill>
                  <a:schemeClr val="tx1">
                    <a:tint val="75000"/>
                  </a:schemeClr>
                </a:solidFill>
              </a:defRPr>
            </a:lvl8pPr>
            <a:lvl9pPr marL="5412294" indent="0">
              <a:buNone/>
              <a:defRPr sz="22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22409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dia met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solidFill>
                  <a:srgbClr val="821E7D"/>
                </a:solidFill>
              </a:rPr>
              <a:t>Datum</a:t>
            </a:r>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r>
              <a:rPr lang="nl-NL" smtClean="0">
                <a:solidFill>
                  <a:srgbClr val="821E7D"/>
                </a:solidFill>
              </a:rPr>
              <a:t>Titel van de presentatie</a:t>
            </a:r>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825741" y="1371975"/>
            <a:ext cx="11637938" cy="5404750"/>
          </a:xfrm>
        </p:spPr>
        <p:txBody>
          <a:bodyPr lIns="0" tIns="0" rIns="0" bIns="0">
            <a:noAutofit/>
          </a:bodyPr>
          <a:lstStyle>
            <a:lvl1pPr marL="268695" indent="-268695">
              <a:lnSpc>
                <a:spcPct val="110000"/>
              </a:lnSpc>
              <a:spcAft>
                <a:spcPts val="1540"/>
              </a:spcAft>
              <a:buClrTx/>
              <a:buFont typeface="Arial" pitchFamily="34" charset="0"/>
              <a:buChar char="•"/>
              <a:defRPr/>
            </a:lvl1pPr>
            <a:lvl2pPr marL="559374" indent="-290681">
              <a:lnSpc>
                <a:spcPct val="110000"/>
              </a:lnSpc>
              <a:spcAft>
                <a:spcPts val="1540"/>
              </a:spcAft>
              <a:buClrTx/>
              <a:buFont typeface="Arial" pitchFamily="34" charset="0"/>
              <a:buChar char="-"/>
              <a:defRPr/>
            </a:lvl2pPr>
            <a:lvl3pPr marL="828071" indent="-268695">
              <a:lnSpc>
                <a:spcPct val="110000"/>
              </a:lnSpc>
              <a:spcAft>
                <a:spcPts val="1540"/>
              </a:spcAft>
              <a:buClrTx/>
              <a:buFont typeface="Arial" pitchFamily="34" charset="0"/>
              <a:buChar char="-"/>
              <a:defRPr/>
            </a:lvl3pPr>
            <a:lvl4pPr marL="1096768" indent="-268695">
              <a:lnSpc>
                <a:spcPct val="110000"/>
              </a:lnSpc>
              <a:spcAft>
                <a:spcPts val="1540"/>
              </a:spcAft>
              <a:buClrTx/>
              <a:buFont typeface="Arial" pitchFamily="34" charset="0"/>
              <a:buChar char="-"/>
              <a:defRPr/>
            </a:lvl4pPr>
            <a:lvl5pPr marL="1387448" indent="-290681">
              <a:lnSpc>
                <a:spcPct val="110000"/>
              </a:lnSpc>
              <a:spcAft>
                <a:spcPts val="1540"/>
              </a:spcAft>
              <a:buClrTx/>
              <a:buFont typeface="Arial" pitchFamily="34" charset="0"/>
              <a:buChar char="-"/>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43305192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dia zonder opsomteken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solidFill>
                  <a:srgbClr val="821E7D"/>
                </a:solidFill>
              </a:rPr>
              <a:t>Datum</a:t>
            </a:r>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r>
              <a:rPr lang="nl-NL" smtClean="0">
                <a:solidFill>
                  <a:srgbClr val="821E7D"/>
                </a:solidFill>
              </a:rPr>
              <a:t>Titel van de presentatie</a:t>
            </a:r>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825741" y="1371975"/>
            <a:ext cx="11637938" cy="5404750"/>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77158659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ge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solidFill>
                  <a:srgbClr val="821E7D"/>
                </a:solidFill>
              </a:rPr>
              <a:t>Datum</a:t>
            </a:r>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r>
              <a:rPr lang="nl-NL" smtClean="0">
                <a:solidFill>
                  <a:srgbClr val="821E7D"/>
                </a:solidFill>
              </a:rPr>
              <a:t>Titel van de presentatie</a:t>
            </a:r>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7426156" y="1371975"/>
            <a:ext cx="5037521" cy="3338473"/>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9" name="Tijdelijke aanduiding voor afbeelding 2"/>
          <p:cNvSpPr>
            <a:spLocks noGrp="1"/>
          </p:cNvSpPr>
          <p:nvPr>
            <p:ph type="pic" idx="13"/>
          </p:nvPr>
        </p:nvSpPr>
        <p:spPr>
          <a:xfrm>
            <a:off x="825739" y="1455125"/>
            <a:ext cx="6323280" cy="3242850"/>
          </a:xfrm>
        </p:spPr>
        <p:txBody>
          <a:bodyPr/>
          <a:lstStyle>
            <a:lvl1pPr marL="0" indent="0">
              <a:buNone/>
              <a:defRPr sz="2900"/>
            </a:lvl1pPr>
            <a:lvl2pPr marL="703495" indent="0">
              <a:buNone/>
              <a:defRPr sz="4300"/>
            </a:lvl2pPr>
            <a:lvl3pPr marL="1406984" indent="0">
              <a:buNone/>
              <a:defRPr sz="3700"/>
            </a:lvl3pPr>
            <a:lvl4pPr marL="2110479" indent="0">
              <a:buNone/>
              <a:defRPr sz="3100"/>
            </a:lvl4pPr>
            <a:lvl5pPr marL="2813974" indent="0">
              <a:buNone/>
              <a:defRPr sz="3100"/>
            </a:lvl5pPr>
            <a:lvl6pPr marL="3517465" indent="0">
              <a:buNone/>
              <a:defRPr sz="3100"/>
            </a:lvl6pPr>
            <a:lvl7pPr marL="4220960" indent="0">
              <a:buNone/>
              <a:defRPr sz="3100"/>
            </a:lvl7pPr>
            <a:lvl8pPr marL="4924454" indent="0">
              <a:buNone/>
              <a:defRPr sz="3100"/>
            </a:lvl8pPr>
            <a:lvl9pPr marL="5627947" indent="0">
              <a:buNone/>
              <a:defRPr sz="3100"/>
            </a:lvl9pPr>
          </a:lstStyle>
          <a:p>
            <a:r>
              <a:rPr lang="nl-NL" smtClean="0"/>
              <a:t>Klik op het pictogram als u een afbeelding wilt toevoegen</a:t>
            </a:r>
            <a:endParaRPr lang="nl-NL" dirty="0"/>
          </a:p>
        </p:txBody>
      </p:sp>
      <p:sp>
        <p:nvSpPr>
          <p:cNvPr id="11" name="Tijdelijke aanduiding voor inhoud 2"/>
          <p:cNvSpPr>
            <a:spLocks noGrp="1"/>
          </p:cNvSpPr>
          <p:nvPr>
            <p:ph idx="14"/>
          </p:nvPr>
        </p:nvSpPr>
        <p:spPr>
          <a:xfrm>
            <a:off x="825741" y="4876748"/>
            <a:ext cx="11637938" cy="1904135"/>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51939069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ande afbeelding met tekst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r>
              <a:rPr lang="nl-NL" smtClean="0">
                <a:solidFill>
                  <a:srgbClr val="821E7D"/>
                </a:solidFill>
              </a:rPr>
              <a:t>Datum</a:t>
            </a:r>
            <a:endParaRPr lang="nl-NL" dirty="0">
              <a:solidFill>
                <a:srgbClr val="821E7D"/>
              </a:solidFill>
            </a:endParaRPr>
          </a:p>
        </p:txBody>
      </p:sp>
      <p:sp>
        <p:nvSpPr>
          <p:cNvPr id="4" name="Tijdelijke aanduiding voor voettekst 3"/>
          <p:cNvSpPr>
            <a:spLocks noGrp="1"/>
          </p:cNvSpPr>
          <p:nvPr>
            <p:ph type="ftr" sz="quarter" idx="11"/>
          </p:nvPr>
        </p:nvSpPr>
        <p:spPr/>
        <p:txBody>
          <a:bodyPr/>
          <a:lstStyle/>
          <a:p>
            <a:r>
              <a:rPr lang="nl-NL" smtClean="0">
                <a:solidFill>
                  <a:srgbClr val="821E7D"/>
                </a:solidFill>
              </a:rPr>
              <a:t>Titel van de presentatie</a:t>
            </a:r>
            <a:endParaRPr lang="nl-NL" dirty="0">
              <a:solidFill>
                <a:srgbClr val="821E7D"/>
              </a:solidFill>
            </a:endParaRPr>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‹nr.›</a:t>
            </a:fld>
            <a:endParaRPr lang="nl-NL" dirty="0">
              <a:solidFill>
                <a:srgbClr val="821E7D"/>
              </a:solidFill>
            </a:endParaRPr>
          </a:p>
        </p:txBody>
      </p:sp>
      <p:sp>
        <p:nvSpPr>
          <p:cNvPr id="6" name="Tijdelijke aanduiding voor inhoud 2"/>
          <p:cNvSpPr>
            <a:spLocks noGrp="1"/>
          </p:cNvSpPr>
          <p:nvPr>
            <p:ph idx="1"/>
          </p:nvPr>
        </p:nvSpPr>
        <p:spPr>
          <a:xfrm>
            <a:off x="6783255" y="1371975"/>
            <a:ext cx="5680422" cy="5404750"/>
          </a:xfrm>
        </p:spPr>
        <p:txBody>
          <a:bodyPr lIns="0" tIns="0" rIns="0" bIns="0">
            <a:noAutofit/>
          </a:bodyPr>
          <a:lstStyle>
            <a:lvl1pPr>
              <a:lnSpc>
                <a:spcPct val="110000"/>
              </a:lnSpc>
              <a:spcAft>
                <a:spcPts val="1540"/>
              </a:spcAft>
              <a:defRPr/>
            </a:lvl1pPr>
            <a:lvl2pPr>
              <a:lnSpc>
                <a:spcPct val="110000"/>
              </a:lnSpc>
              <a:spcAft>
                <a:spcPts val="1540"/>
              </a:spcAft>
              <a:defRPr/>
            </a:lvl2pPr>
            <a:lvl3pPr>
              <a:lnSpc>
                <a:spcPct val="110000"/>
              </a:lnSpc>
              <a:spcAft>
                <a:spcPts val="1540"/>
              </a:spcAft>
              <a:defRPr/>
            </a:lvl3pPr>
            <a:lvl4pPr>
              <a:lnSpc>
                <a:spcPct val="110000"/>
              </a:lnSpc>
              <a:spcAft>
                <a:spcPts val="1540"/>
              </a:spcAft>
              <a:defRPr/>
            </a:lvl4pPr>
            <a:lvl5pPr>
              <a:lnSpc>
                <a:spcPct val="110000"/>
              </a:lnSpc>
              <a:spcAft>
                <a:spcPts val="1540"/>
              </a:spcAf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9" name="Tijdelijke aanduiding voor afbeelding 2"/>
          <p:cNvSpPr>
            <a:spLocks noGrp="1"/>
          </p:cNvSpPr>
          <p:nvPr>
            <p:ph type="pic" idx="13"/>
          </p:nvPr>
        </p:nvSpPr>
        <p:spPr>
          <a:xfrm>
            <a:off x="825741" y="1455125"/>
            <a:ext cx="5680422" cy="5321600"/>
          </a:xfrm>
        </p:spPr>
        <p:txBody>
          <a:bodyPr/>
          <a:lstStyle>
            <a:lvl1pPr marL="0" indent="0">
              <a:buNone/>
              <a:defRPr sz="2900"/>
            </a:lvl1pPr>
            <a:lvl2pPr marL="703495" indent="0">
              <a:buNone/>
              <a:defRPr sz="4300"/>
            </a:lvl2pPr>
            <a:lvl3pPr marL="1406984" indent="0">
              <a:buNone/>
              <a:defRPr sz="3700"/>
            </a:lvl3pPr>
            <a:lvl4pPr marL="2110479" indent="0">
              <a:buNone/>
              <a:defRPr sz="3100"/>
            </a:lvl4pPr>
            <a:lvl5pPr marL="2813974" indent="0">
              <a:buNone/>
              <a:defRPr sz="3100"/>
            </a:lvl5pPr>
            <a:lvl6pPr marL="3517465" indent="0">
              <a:buNone/>
              <a:defRPr sz="3100"/>
            </a:lvl6pPr>
            <a:lvl7pPr marL="4220960" indent="0">
              <a:buNone/>
              <a:defRPr sz="3100"/>
            </a:lvl7pPr>
            <a:lvl8pPr marL="4924454" indent="0">
              <a:buNone/>
              <a:defRPr sz="3100"/>
            </a:lvl8pPr>
            <a:lvl9pPr marL="5627947" indent="0">
              <a:buNone/>
              <a:defRPr sz="3100"/>
            </a:lvl9pPr>
          </a:lstStyle>
          <a:p>
            <a:r>
              <a:rPr lang="nl-NL" smtClean="0"/>
              <a:t>Klik op het pictogram als u een afbeelding wilt toevoegen</a:t>
            </a:r>
            <a:endParaRPr lang="nl-NL" dirty="0"/>
          </a:p>
        </p:txBody>
      </p:sp>
    </p:spTree>
    <p:extLst>
      <p:ext uri="{BB962C8B-B14F-4D97-AF65-F5344CB8AC3E}">
        <p14:creationId xmlns:p14="http://schemas.microsoft.com/office/powerpoint/2010/main" val="15150407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2CFF8F3-678C-4ECE-AE70-A0A4B5126B47}" type="datetimeFigureOut">
              <a:rPr lang="nl-NL" smtClean="0">
                <a:solidFill>
                  <a:srgbClr val="821E7D"/>
                </a:solidFill>
              </a:rPr>
              <a:pPr/>
              <a:t>18-9-2017</a:t>
            </a:fld>
            <a:endParaRPr lang="nl-NL">
              <a:solidFill>
                <a:srgbClr val="821E7D"/>
              </a:solidFill>
            </a:endParaRPr>
          </a:p>
        </p:txBody>
      </p:sp>
      <p:sp>
        <p:nvSpPr>
          <p:cNvPr id="4" name="Tijdelijke aanduiding voor voettekst 3"/>
          <p:cNvSpPr>
            <a:spLocks noGrp="1"/>
          </p:cNvSpPr>
          <p:nvPr>
            <p:ph type="ftr" sz="quarter" idx="11"/>
          </p:nvPr>
        </p:nvSpPr>
        <p:spPr/>
        <p:txBody>
          <a:bodyPr/>
          <a:lstStyle/>
          <a:p>
            <a:endParaRPr lang="nl-NL">
              <a:solidFill>
                <a:srgbClr val="821E7D"/>
              </a:solidFill>
            </a:endParaRPr>
          </a:p>
        </p:txBody>
      </p:sp>
      <p:sp>
        <p:nvSpPr>
          <p:cNvPr id="5" name="Tijdelijke aanduiding voor dianummer 4"/>
          <p:cNvSpPr>
            <a:spLocks noGrp="1"/>
          </p:cNvSpPr>
          <p:nvPr>
            <p:ph type="sldNum" sz="quarter" idx="12"/>
          </p:nvPr>
        </p:nvSpPr>
        <p:spPr/>
        <p:txBody>
          <a:bodyPr/>
          <a:lstStyle/>
          <a:p>
            <a:fld id="{7D6E33F8-7D62-46FB-BAF5-6D5A540AE71D}" type="slidenum">
              <a:rPr lang="nl-NL" smtClean="0">
                <a:solidFill>
                  <a:srgbClr val="821E7D"/>
                </a:solidFill>
              </a:rPr>
              <a:pPr/>
              <a:t>‹nr.›</a:t>
            </a:fld>
            <a:endParaRPr lang="nl-NL">
              <a:solidFill>
                <a:srgbClr val="821E7D"/>
              </a:solidFill>
            </a:endParaRPr>
          </a:p>
        </p:txBody>
      </p:sp>
    </p:spTree>
    <p:extLst>
      <p:ext uri="{BB962C8B-B14F-4D97-AF65-F5344CB8AC3E}">
        <p14:creationId xmlns:p14="http://schemas.microsoft.com/office/powerpoint/2010/main" val="434210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759546" y="1296173"/>
            <a:ext cx="10557272" cy="2757347"/>
          </a:xfrm>
        </p:spPr>
        <p:txBody>
          <a:bodyPr anchor="b"/>
          <a:lstStyle>
            <a:lvl1pPr algn="ctr">
              <a:defRPr sz="8200"/>
            </a:lvl1pPr>
          </a:lstStyle>
          <a:p>
            <a:r>
              <a:rPr lang="nl-NL"/>
              <a:t>Klik om de stijl te bewerken</a:t>
            </a:r>
          </a:p>
        </p:txBody>
      </p:sp>
      <p:sp>
        <p:nvSpPr>
          <p:cNvPr id="3" name="Ondertitel 2"/>
          <p:cNvSpPr>
            <a:spLocks noGrp="1"/>
          </p:cNvSpPr>
          <p:nvPr>
            <p:ph type="subTitle" idx="1"/>
          </p:nvPr>
        </p:nvSpPr>
        <p:spPr>
          <a:xfrm>
            <a:off x="1759546" y="4159857"/>
            <a:ext cx="10557272" cy="1912174"/>
          </a:xfrm>
        </p:spPr>
        <p:txBody>
          <a:bodyPr/>
          <a:lstStyle>
            <a:lvl1pPr marL="0" indent="0" algn="ctr">
              <a:buNone/>
              <a:defRPr sz="3200"/>
            </a:lvl1pPr>
            <a:lvl2pPr marL="628347" indent="0" algn="ctr">
              <a:buNone/>
              <a:defRPr sz="2800"/>
            </a:lvl2pPr>
            <a:lvl3pPr marL="1256695" indent="0" algn="ctr">
              <a:buNone/>
              <a:defRPr sz="2500"/>
            </a:lvl3pPr>
            <a:lvl4pPr marL="1885044" indent="0" algn="ctr">
              <a:buNone/>
              <a:defRPr sz="2200"/>
            </a:lvl4pPr>
            <a:lvl5pPr marL="2513391" indent="0" algn="ctr">
              <a:buNone/>
              <a:defRPr sz="2200"/>
            </a:lvl5pPr>
            <a:lvl6pPr marL="3141741" indent="0" algn="ctr">
              <a:buNone/>
              <a:defRPr sz="2200"/>
            </a:lvl6pPr>
            <a:lvl7pPr marL="3770089" indent="0" algn="ctr">
              <a:buNone/>
              <a:defRPr sz="2200"/>
            </a:lvl7pPr>
            <a:lvl8pPr marL="4398436" indent="0" algn="ctr">
              <a:buNone/>
              <a:defRPr sz="2200"/>
            </a:lvl8pPr>
            <a:lvl9pPr marL="5026783" indent="0" algn="ctr">
              <a:buNone/>
              <a:defRPr sz="2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5" name="Tijdelijke aanduiding voor voettekst 4"/>
          <p:cNvSpPr>
            <a:spLocks noGrp="1"/>
          </p:cNvSpPr>
          <p:nvPr>
            <p:ph type="ftr" sz="quarter" idx="11"/>
          </p:nvPr>
        </p:nvSpPr>
        <p:spPr/>
        <p:txBody>
          <a:bodyPr/>
          <a:lstStyle/>
          <a:p>
            <a:endParaRPr lang="nl-NL">
              <a:solidFill>
                <a:srgbClr val="C8C8C8"/>
              </a:solidFill>
            </a:endParaRPr>
          </a:p>
        </p:txBody>
      </p:sp>
      <p:sp>
        <p:nvSpPr>
          <p:cNvPr id="6" name="Tijdelijke aanduiding voor dianummer 5"/>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3838500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5" name="Tijdelijke aanduiding voor voettekst 4"/>
          <p:cNvSpPr>
            <a:spLocks noGrp="1"/>
          </p:cNvSpPr>
          <p:nvPr>
            <p:ph type="ftr" sz="quarter" idx="11"/>
          </p:nvPr>
        </p:nvSpPr>
        <p:spPr/>
        <p:txBody>
          <a:bodyPr/>
          <a:lstStyle/>
          <a:p>
            <a:endParaRPr lang="nl-NL">
              <a:solidFill>
                <a:srgbClr val="C8C8C8"/>
              </a:solidFill>
            </a:endParaRPr>
          </a:p>
        </p:txBody>
      </p:sp>
      <p:sp>
        <p:nvSpPr>
          <p:cNvPr id="6" name="Tijdelijke aanduiding voor dianummer 5"/>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374381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0419" y="1974511"/>
            <a:ext cx="12140863" cy="3294516"/>
          </a:xfrm>
        </p:spPr>
        <p:txBody>
          <a:bodyPr anchor="b"/>
          <a:lstStyle>
            <a:lvl1pPr>
              <a:defRPr sz="8200"/>
            </a:lvl1pPr>
          </a:lstStyle>
          <a:p>
            <a:r>
              <a:rPr lang="nl-NL"/>
              <a:t>Klik om de stijl te bewerken</a:t>
            </a:r>
          </a:p>
        </p:txBody>
      </p:sp>
      <p:sp>
        <p:nvSpPr>
          <p:cNvPr id="3" name="Tijdelijke aanduiding voor tekst 2"/>
          <p:cNvSpPr>
            <a:spLocks noGrp="1"/>
          </p:cNvSpPr>
          <p:nvPr>
            <p:ph type="body" idx="1"/>
          </p:nvPr>
        </p:nvSpPr>
        <p:spPr>
          <a:xfrm>
            <a:off x="960419" y="5300194"/>
            <a:ext cx="12140863" cy="1732507"/>
          </a:xfrm>
        </p:spPr>
        <p:txBody>
          <a:bodyPr/>
          <a:lstStyle>
            <a:lvl1pPr marL="0" indent="0">
              <a:buNone/>
              <a:defRPr sz="3200">
                <a:solidFill>
                  <a:schemeClr val="tx1">
                    <a:tint val="75000"/>
                  </a:schemeClr>
                </a:solidFill>
              </a:defRPr>
            </a:lvl1pPr>
            <a:lvl2pPr marL="628347" indent="0">
              <a:buNone/>
              <a:defRPr sz="2800">
                <a:solidFill>
                  <a:schemeClr val="tx1">
                    <a:tint val="75000"/>
                  </a:schemeClr>
                </a:solidFill>
              </a:defRPr>
            </a:lvl2pPr>
            <a:lvl3pPr marL="1256695" indent="0">
              <a:buNone/>
              <a:defRPr sz="2500">
                <a:solidFill>
                  <a:schemeClr val="tx1">
                    <a:tint val="75000"/>
                  </a:schemeClr>
                </a:solidFill>
              </a:defRPr>
            </a:lvl3pPr>
            <a:lvl4pPr marL="1885044" indent="0">
              <a:buNone/>
              <a:defRPr sz="2200">
                <a:solidFill>
                  <a:schemeClr val="tx1">
                    <a:tint val="75000"/>
                  </a:schemeClr>
                </a:solidFill>
              </a:defRPr>
            </a:lvl4pPr>
            <a:lvl5pPr marL="2513391" indent="0">
              <a:buNone/>
              <a:defRPr sz="2200">
                <a:solidFill>
                  <a:schemeClr val="tx1">
                    <a:tint val="75000"/>
                  </a:schemeClr>
                </a:solidFill>
              </a:defRPr>
            </a:lvl5pPr>
            <a:lvl6pPr marL="3141741" indent="0">
              <a:buNone/>
              <a:defRPr sz="2200">
                <a:solidFill>
                  <a:schemeClr val="tx1">
                    <a:tint val="75000"/>
                  </a:schemeClr>
                </a:solidFill>
              </a:defRPr>
            </a:lvl6pPr>
            <a:lvl7pPr marL="3770089" indent="0">
              <a:buNone/>
              <a:defRPr sz="2200">
                <a:solidFill>
                  <a:schemeClr val="tx1">
                    <a:tint val="75000"/>
                  </a:schemeClr>
                </a:solidFill>
              </a:defRPr>
            </a:lvl7pPr>
            <a:lvl8pPr marL="4398436" indent="0">
              <a:buNone/>
              <a:defRPr sz="2200">
                <a:solidFill>
                  <a:schemeClr val="tx1">
                    <a:tint val="75000"/>
                  </a:schemeClr>
                </a:solidFill>
              </a:defRPr>
            </a:lvl8pPr>
            <a:lvl9pPr marL="5026783" indent="0">
              <a:buNone/>
              <a:defRPr sz="2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5" name="Tijdelijke aanduiding voor voettekst 4"/>
          <p:cNvSpPr>
            <a:spLocks noGrp="1"/>
          </p:cNvSpPr>
          <p:nvPr>
            <p:ph type="ftr" sz="quarter" idx="11"/>
          </p:nvPr>
        </p:nvSpPr>
        <p:spPr/>
        <p:txBody>
          <a:bodyPr/>
          <a:lstStyle/>
          <a:p>
            <a:endParaRPr lang="nl-NL">
              <a:solidFill>
                <a:srgbClr val="C8C8C8"/>
              </a:solidFill>
            </a:endParaRPr>
          </a:p>
        </p:txBody>
      </p:sp>
      <p:sp>
        <p:nvSpPr>
          <p:cNvPr id="6" name="Tijdelijke aanduiding voor dianummer 5"/>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2167761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67751" y="2108347"/>
            <a:ext cx="5953129" cy="502519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7155484" y="2108347"/>
            <a:ext cx="5953129" cy="502519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6" name="Tijdelijke aanduiding voor voettekst 5"/>
          <p:cNvSpPr>
            <a:spLocks noGrp="1"/>
          </p:cNvSpPr>
          <p:nvPr>
            <p:ph type="ftr" sz="quarter" idx="11"/>
          </p:nvPr>
        </p:nvSpPr>
        <p:spPr/>
        <p:txBody>
          <a:bodyPr/>
          <a:lstStyle/>
          <a:p>
            <a:endParaRPr lang="nl-NL">
              <a:solidFill>
                <a:srgbClr val="C8C8C8"/>
              </a:solidFill>
            </a:endParaRPr>
          </a:p>
        </p:txBody>
      </p:sp>
      <p:sp>
        <p:nvSpPr>
          <p:cNvPr id="7" name="Tijdelijke aanduiding voor dianummer 6"/>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2812616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970196" y="421669"/>
            <a:ext cx="12140863" cy="1530841"/>
          </a:xfrm>
        </p:spPr>
        <p:txBody>
          <a:bodyPr/>
          <a:lstStyle/>
          <a:p>
            <a:r>
              <a:rPr lang="nl-NL"/>
              <a:t>Klik om de stijl te bewerken</a:t>
            </a:r>
          </a:p>
        </p:txBody>
      </p:sp>
      <p:sp>
        <p:nvSpPr>
          <p:cNvPr id="3" name="Tijdelijke aanduiding voor tekst 2"/>
          <p:cNvSpPr>
            <a:spLocks noGrp="1"/>
          </p:cNvSpPr>
          <p:nvPr>
            <p:ph type="body" idx="1"/>
          </p:nvPr>
        </p:nvSpPr>
        <p:spPr>
          <a:xfrm>
            <a:off x="970195" y="1941510"/>
            <a:ext cx="5955572" cy="951504"/>
          </a:xfrm>
        </p:spPr>
        <p:txBody>
          <a:bodyPr anchor="b"/>
          <a:lstStyle>
            <a:lvl1pPr marL="0" indent="0">
              <a:buNone/>
              <a:defRPr sz="3200" b="1"/>
            </a:lvl1pPr>
            <a:lvl2pPr marL="628347" indent="0">
              <a:buNone/>
              <a:defRPr sz="2800" b="1"/>
            </a:lvl2pPr>
            <a:lvl3pPr marL="1256695" indent="0">
              <a:buNone/>
              <a:defRPr sz="2500" b="1"/>
            </a:lvl3pPr>
            <a:lvl4pPr marL="1885044" indent="0">
              <a:buNone/>
              <a:defRPr sz="2200" b="1"/>
            </a:lvl4pPr>
            <a:lvl5pPr marL="2513391" indent="0">
              <a:buNone/>
              <a:defRPr sz="2200" b="1"/>
            </a:lvl5pPr>
            <a:lvl6pPr marL="3141741" indent="0">
              <a:buNone/>
              <a:defRPr sz="2200" b="1"/>
            </a:lvl6pPr>
            <a:lvl7pPr marL="3770089" indent="0">
              <a:buNone/>
              <a:defRPr sz="2200" b="1"/>
            </a:lvl7pPr>
            <a:lvl8pPr marL="4398436" indent="0">
              <a:buNone/>
              <a:defRPr sz="2200" b="1"/>
            </a:lvl8pPr>
            <a:lvl9pPr marL="5026783" indent="0">
              <a:buNone/>
              <a:defRPr sz="2200" b="1"/>
            </a:lvl9pPr>
          </a:lstStyle>
          <a:p>
            <a:pPr lvl="0"/>
            <a:r>
              <a:rPr lang="nl-NL"/>
              <a:t>Tekststijl van het model bewerken</a:t>
            </a:r>
          </a:p>
        </p:txBody>
      </p:sp>
      <p:sp>
        <p:nvSpPr>
          <p:cNvPr id="4" name="Tijdelijke aanduiding voor inhoud 3"/>
          <p:cNvSpPr>
            <a:spLocks noGrp="1"/>
          </p:cNvSpPr>
          <p:nvPr>
            <p:ph sz="half" idx="2"/>
          </p:nvPr>
        </p:nvSpPr>
        <p:spPr>
          <a:xfrm>
            <a:off x="970195" y="2893014"/>
            <a:ext cx="5955572" cy="42551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7126160" y="1941510"/>
            <a:ext cx="5984899" cy="951504"/>
          </a:xfrm>
        </p:spPr>
        <p:txBody>
          <a:bodyPr anchor="b"/>
          <a:lstStyle>
            <a:lvl1pPr marL="0" indent="0">
              <a:buNone/>
              <a:defRPr sz="3200" b="1"/>
            </a:lvl1pPr>
            <a:lvl2pPr marL="628347" indent="0">
              <a:buNone/>
              <a:defRPr sz="2800" b="1"/>
            </a:lvl2pPr>
            <a:lvl3pPr marL="1256695" indent="0">
              <a:buNone/>
              <a:defRPr sz="2500" b="1"/>
            </a:lvl3pPr>
            <a:lvl4pPr marL="1885044" indent="0">
              <a:buNone/>
              <a:defRPr sz="2200" b="1"/>
            </a:lvl4pPr>
            <a:lvl5pPr marL="2513391" indent="0">
              <a:buNone/>
              <a:defRPr sz="2200" b="1"/>
            </a:lvl5pPr>
            <a:lvl6pPr marL="3141741" indent="0">
              <a:buNone/>
              <a:defRPr sz="2200" b="1"/>
            </a:lvl6pPr>
            <a:lvl7pPr marL="3770089" indent="0">
              <a:buNone/>
              <a:defRPr sz="2200" b="1"/>
            </a:lvl7pPr>
            <a:lvl8pPr marL="4398436" indent="0">
              <a:buNone/>
              <a:defRPr sz="2200" b="1"/>
            </a:lvl8pPr>
            <a:lvl9pPr marL="5026783" indent="0">
              <a:buNone/>
              <a:defRPr sz="2200" b="1"/>
            </a:lvl9pPr>
          </a:lstStyle>
          <a:p>
            <a:pPr lvl="0"/>
            <a:r>
              <a:rPr lang="nl-NL"/>
              <a:t>Tekststijl van het model bewerken</a:t>
            </a:r>
          </a:p>
        </p:txBody>
      </p:sp>
      <p:sp>
        <p:nvSpPr>
          <p:cNvPr id="6" name="Tijdelijke aanduiding voor inhoud 5"/>
          <p:cNvSpPr>
            <a:spLocks noGrp="1"/>
          </p:cNvSpPr>
          <p:nvPr>
            <p:ph sz="quarter" idx="4"/>
          </p:nvPr>
        </p:nvSpPr>
        <p:spPr>
          <a:xfrm>
            <a:off x="7126160" y="2893014"/>
            <a:ext cx="5984899" cy="42551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8" name="Tijdelijke aanduiding voor voettekst 7"/>
          <p:cNvSpPr>
            <a:spLocks noGrp="1"/>
          </p:cNvSpPr>
          <p:nvPr>
            <p:ph type="ftr" sz="quarter" idx="11"/>
          </p:nvPr>
        </p:nvSpPr>
        <p:spPr/>
        <p:txBody>
          <a:bodyPr/>
          <a:lstStyle/>
          <a:p>
            <a:endParaRPr lang="nl-NL">
              <a:solidFill>
                <a:srgbClr val="C8C8C8"/>
              </a:solidFill>
            </a:endParaRPr>
          </a:p>
        </p:txBody>
      </p:sp>
      <p:sp>
        <p:nvSpPr>
          <p:cNvPr id="9" name="Tijdelijke aanduiding voor dianummer 8"/>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369204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703818" y="1848010"/>
            <a:ext cx="6217060" cy="5226859"/>
          </a:xfrm>
        </p:spPr>
        <p:txBody>
          <a:bodyPr/>
          <a:lstStyle>
            <a:lvl1pPr>
              <a:defRPr sz="4200"/>
            </a:lvl1pPr>
            <a:lvl2pPr>
              <a:defRPr sz="3500"/>
            </a:lvl2pPr>
            <a:lvl3pPr>
              <a:defRPr sz="2900"/>
            </a:lvl3pPr>
            <a:lvl4pPr>
              <a:defRPr sz="2800"/>
            </a:lvl4pPr>
            <a:lvl5pPr>
              <a:defRPr sz="2800"/>
            </a:lvl5pPr>
            <a:lvl6pPr>
              <a:defRPr sz="2800"/>
            </a:lvl6pPr>
            <a:lvl7pPr>
              <a:defRPr sz="2800"/>
            </a:lvl7pPr>
            <a:lvl8pPr>
              <a:defRPr sz="2800"/>
            </a:lvl8pPr>
            <a:lvl9pPr>
              <a:defRPr sz="2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7155485" y="1848010"/>
            <a:ext cx="6217060" cy="5226859"/>
          </a:xfrm>
        </p:spPr>
        <p:txBody>
          <a:bodyPr/>
          <a:lstStyle>
            <a:lvl1pPr>
              <a:defRPr sz="4200"/>
            </a:lvl1pPr>
            <a:lvl2pPr>
              <a:defRPr sz="3500"/>
            </a:lvl2pPr>
            <a:lvl3pPr>
              <a:defRPr sz="2900"/>
            </a:lvl3pPr>
            <a:lvl4pPr>
              <a:defRPr sz="2800"/>
            </a:lvl4pPr>
            <a:lvl5pPr>
              <a:defRPr sz="2800"/>
            </a:lvl5pPr>
            <a:lvl6pPr>
              <a:defRPr sz="2800"/>
            </a:lvl6pPr>
            <a:lvl7pPr>
              <a:defRPr sz="2800"/>
            </a:lvl7pPr>
            <a:lvl8pPr>
              <a:defRPr sz="2800"/>
            </a:lvl8pPr>
            <a:lvl9pPr>
              <a:defRPr sz="2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34931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4" name="Tijdelijke aanduiding voor voettekst 3"/>
          <p:cNvSpPr>
            <a:spLocks noGrp="1"/>
          </p:cNvSpPr>
          <p:nvPr>
            <p:ph type="ftr" sz="quarter" idx="11"/>
          </p:nvPr>
        </p:nvSpPr>
        <p:spPr/>
        <p:txBody>
          <a:bodyPr/>
          <a:lstStyle/>
          <a:p>
            <a:endParaRPr lang="nl-NL">
              <a:solidFill>
                <a:srgbClr val="C8C8C8"/>
              </a:solidFill>
            </a:endParaRPr>
          </a:p>
        </p:txBody>
      </p:sp>
      <p:sp>
        <p:nvSpPr>
          <p:cNvPr id="5" name="Tijdelijke aanduiding voor dianummer 4"/>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1242968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jl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4" name="Tijdelijke aanduiding voor voettekst 3"/>
          <p:cNvSpPr>
            <a:spLocks noGrp="1"/>
          </p:cNvSpPr>
          <p:nvPr>
            <p:ph type="ftr" sz="quarter" idx="11"/>
          </p:nvPr>
        </p:nvSpPr>
        <p:spPr/>
        <p:txBody>
          <a:bodyPr/>
          <a:lstStyle/>
          <a:p>
            <a:endParaRPr lang="nl-NL">
              <a:solidFill>
                <a:srgbClr val="C8C8C8"/>
              </a:solidFill>
            </a:endParaRPr>
          </a:p>
        </p:txBody>
      </p:sp>
      <p:sp>
        <p:nvSpPr>
          <p:cNvPr id="5" name="Tijdelijke aanduiding voor dianummer 4"/>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
        <p:nvSpPr>
          <p:cNvPr id="10" name="Tijdelijke aanduiding voor tekst 9"/>
          <p:cNvSpPr>
            <a:spLocks noGrp="1"/>
          </p:cNvSpPr>
          <p:nvPr>
            <p:ph type="body" sz="quarter" idx="14"/>
          </p:nvPr>
        </p:nvSpPr>
        <p:spPr>
          <a:xfrm>
            <a:off x="9465961" y="5727025"/>
            <a:ext cx="3911472" cy="1252148"/>
          </a:xfrm>
          <a:custGeom>
            <a:avLst/>
            <a:gdLst>
              <a:gd name="connsiteX0" fmla="*/ 0 w 2535478"/>
              <a:gd name="connsiteY0" fmla="*/ 92880 h 834351"/>
              <a:gd name="connsiteX1" fmla="*/ 92880 w 2535478"/>
              <a:gd name="connsiteY1" fmla="*/ 0 h 834351"/>
              <a:gd name="connsiteX2" fmla="*/ 2442598 w 2535478"/>
              <a:gd name="connsiteY2" fmla="*/ 0 h 834351"/>
              <a:gd name="connsiteX3" fmla="*/ 2535478 w 2535478"/>
              <a:gd name="connsiteY3" fmla="*/ 92880 h 834351"/>
              <a:gd name="connsiteX4" fmla="*/ 2535478 w 2535478"/>
              <a:gd name="connsiteY4" fmla="*/ 741471 h 834351"/>
              <a:gd name="connsiteX5" fmla="*/ 2442598 w 2535478"/>
              <a:gd name="connsiteY5" fmla="*/ 834351 h 834351"/>
              <a:gd name="connsiteX6" fmla="*/ 92880 w 2535478"/>
              <a:gd name="connsiteY6" fmla="*/ 834351 h 834351"/>
              <a:gd name="connsiteX7" fmla="*/ 0 w 2535478"/>
              <a:gd name="connsiteY7" fmla="*/ 741471 h 834351"/>
              <a:gd name="connsiteX8" fmla="*/ 0 w 2535478"/>
              <a:gd name="connsiteY8" fmla="*/ 92880 h 834351"/>
              <a:gd name="connsiteX0" fmla="*/ 27063 w 2562541"/>
              <a:gd name="connsiteY0" fmla="*/ 92880 h 834351"/>
              <a:gd name="connsiteX1" fmla="*/ 21422 w 2562541"/>
              <a:gd name="connsiteY1" fmla="*/ 6158 h 834351"/>
              <a:gd name="connsiteX2" fmla="*/ 2469661 w 2562541"/>
              <a:gd name="connsiteY2" fmla="*/ 0 h 834351"/>
              <a:gd name="connsiteX3" fmla="*/ 2562541 w 2562541"/>
              <a:gd name="connsiteY3" fmla="*/ 92880 h 834351"/>
              <a:gd name="connsiteX4" fmla="*/ 2562541 w 2562541"/>
              <a:gd name="connsiteY4" fmla="*/ 741471 h 834351"/>
              <a:gd name="connsiteX5" fmla="*/ 2469661 w 2562541"/>
              <a:gd name="connsiteY5" fmla="*/ 834351 h 834351"/>
              <a:gd name="connsiteX6" fmla="*/ 119943 w 2562541"/>
              <a:gd name="connsiteY6" fmla="*/ 834351 h 834351"/>
              <a:gd name="connsiteX7" fmla="*/ 27063 w 2562541"/>
              <a:gd name="connsiteY7" fmla="*/ 741471 h 834351"/>
              <a:gd name="connsiteX8" fmla="*/ 27063 w 2562541"/>
              <a:gd name="connsiteY8" fmla="*/ 92880 h 834351"/>
              <a:gd name="connsiteX0" fmla="*/ 5641 w 2541119"/>
              <a:gd name="connsiteY0" fmla="*/ 741471 h 834351"/>
              <a:gd name="connsiteX1" fmla="*/ 0 w 2541119"/>
              <a:gd name="connsiteY1" fmla="*/ 6158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 name="connsiteX0" fmla="*/ 5641 w 2541119"/>
              <a:gd name="connsiteY0" fmla="*/ 741471 h 834351"/>
              <a:gd name="connsiteX1" fmla="*/ 0 w 2541119"/>
              <a:gd name="connsiteY1" fmla="*/ 3079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119" h="834351">
                <a:moveTo>
                  <a:pt x="5641" y="741471"/>
                </a:moveTo>
                <a:cubicBezTo>
                  <a:pt x="3761" y="496367"/>
                  <a:pt x="1880" y="248183"/>
                  <a:pt x="0" y="3079"/>
                </a:cubicBezTo>
                <a:lnTo>
                  <a:pt x="2448239" y="0"/>
                </a:lnTo>
                <a:cubicBezTo>
                  <a:pt x="2499535" y="0"/>
                  <a:pt x="2541119" y="41584"/>
                  <a:pt x="2541119" y="92880"/>
                </a:cubicBezTo>
                <a:lnTo>
                  <a:pt x="2541119" y="741471"/>
                </a:lnTo>
                <a:cubicBezTo>
                  <a:pt x="2541119" y="792767"/>
                  <a:pt x="2499535" y="834351"/>
                  <a:pt x="2448239" y="834351"/>
                </a:cubicBezTo>
                <a:lnTo>
                  <a:pt x="98521" y="834351"/>
                </a:lnTo>
                <a:cubicBezTo>
                  <a:pt x="47225" y="834351"/>
                  <a:pt x="5641" y="792767"/>
                  <a:pt x="5641" y="741471"/>
                </a:cubicBezTo>
                <a:close/>
              </a:path>
            </a:pathLst>
          </a:custGeom>
          <a:solidFill>
            <a:schemeClr val="accent1"/>
          </a:solidFill>
        </p:spPr>
        <p:txBody>
          <a:bodyPr wrap="square" lIns="227590" tIns="277067" rIns="277067" bIns="277067" anchor="ctr" anchorCtr="0">
            <a:spAutoFit/>
          </a:bodyPr>
          <a:lstStyle>
            <a:lvl1pPr marL="49476" indent="-49476">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
        <p:nvSpPr>
          <p:cNvPr id="12" name="Tijdelijke aanduiding voor tekst 9"/>
          <p:cNvSpPr>
            <a:spLocks noGrp="1"/>
          </p:cNvSpPr>
          <p:nvPr>
            <p:ph type="body" sz="quarter" idx="15"/>
          </p:nvPr>
        </p:nvSpPr>
        <p:spPr>
          <a:xfrm>
            <a:off x="9465961" y="4481743"/>
            <a:ext cx="3911472" cy="1252148"/>
          </a:xfrm>
          <a:custGeom>
            <a:avLst/>
            <a:gdLst>
              <a:gd name="connsiteX0" fmla="*/ 0 w 2535478"/>
              <a:gd name="connsiteY0" fmla="*/ 92880 h 834351"/>
              <a:gd name="connsiteX1" fmla="*/ 92880 w 2535478"/>
              <a:gd name="connsiteY1" fmla="*/ 0 h 834351"/>
              <a:gd name="connsiteX2" fmla="*/ 2442598 w 2535478"/>
              <a:gd name="connsiteY2" fmla="*/ 0 h 834351"/>
              <a:gd name="connsiteX3" fmla="*/ 2535478 w 2535478"/>
              <a:gd name="connsiteY3" fmla="*/ 92880 h 834351"/>
              <a:gd name="connsiteX4" fmla="*/ 2535478 w 2535478"/>
              <a:gd name="connsiteY4" fmla="*/ 741471 h 834351"/>
              <a:gd name="connsiteX5" fmla="*/ 2442598 w 2535478"/>
              <a:gd name="connsiteY5" fmla="*/ 834351 h 834351"/>
              <a:gd name="connsiteX6" fmla="*/ 92880 w 2535478"/>
              <a:gd name="connsiteY6" fmla="*/ 834351 h 834351"/>
              <a:gd name="connsiteX7" fmla="*/ 0 w 2535478"/>
              <a:gd name="connsiteY7" fmla="*/ 741471 h 834351"/>
              <a:gd name="connsiteX8" fmla="*/ 0 w 2535478"/>
              <a:gd name="connsiteY8" fmla="*/ 92880 h 834351"/>
              <a:gd name="connsiteX0" fmla="*/ 27063 w 2562541"/>
              <a:gd name="connsiteY0" fmla="*/ 92880 h 834351"/>
              <a:gd name="connsiteX1" fmla="*/ 21422 w 2562541"/>
              <a:gd name="connsiteY1" fmla="*/ 6158 h 834351"/>
              <a:gd name="connsiteX2" fmla="*/ 2469661 w 2562541"/>
              <a:gd name="connsiteY2" fmla="*/ 0 h 834351"/>
              <a:gd name="connsiteX3" fmla="*/ 2562541 w 2562541"/>
              <a:gd name="connsiteY3" fmla="*/ 92880 h 834351"/>
              <a:gd name="connsiteX4" fmla="*/ 2562541 w 2562541"/>
              <a:gd name="connsiteY4" fmla="*/ 741471 h 834351"/>
              <a:gd name="connsiteX5" fmla="*/ 2469661 w 2562541"/>
              <a:gd name="connsiteY5" fmla="*/ 834351 h 834351"/>
              <a:gd name="connsiteX6" fmla="*/ 119943 w 2562541"/>
              <a:gd name="connsiteY6" fmla="*/ 834351 h 834351"/>
              <a:gd name="connsiteX7" fmla="*/ 27063 w 2562541"/>
              <a:gd name="connsiteY7" fmla="*/ 741471 h 834351"/>
              <a:gd name="connsiteX8" fmla="*/ 27063 w 2562541"/>
              <a:gd name="connsiteY8" fmla="*/ 92880 h 834351"/>
              <a:gd name="connsiteX0" fmla="*/ 5641 w 2541119"/>
              <a:gd name="connsiteY0" fmla="*/ 741471 h 834351"/>
              <a:gd name="connsiteX1" fmla="*/ 0 w 2541119"/>
              <a:gd name="connsiteY1" fmla="*/ 6158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 name="connsiteX0" fmla="*/ 5641 w 2541119"/>
              <a:gd name="connsiteY0" fmla="*/ 741471 h 834351"/>
              <a:gd name="connsiteX1" fmla="*/ 0 w 2541119"/>
              <a:gd name="connsiteY1" fmla="*/ 3079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119" h="834351">
                <a:moveTo>
                  <a:pt x="5641" y="741471"/>
                </a:moveTo>
                <a:cubicBezTo>
                  <a:pt x="3761" y="496367"/>
                  <a:pt x="1880" y="248183"/>
                  <a:pt x="0" y="3079"/>
                </a:cubicBezTo>
                <a:lnTo>
                  <a:pt x="2448239" y="0"/>
                </a:lnTo>
                <a:cubicBezTo>
                  <a:pt x="2499535" y="0"/>
                  <a:pt x="2541119" y="41584"/>
                  <a:pt x="2541119" y="92880"/>
                </a:cubicBezTo>
                <a:lnTo>
                  <a:pt x="2541119" y="741471"/>
                </a:lnTo>
                <a:cubicBezTo>
                  <a:pt x="2541119" y="792767"/>
                  <a:pt x="2499535" y="834351"/>
                  <a:pt x="2448239" y="834351"/>
                </a:cubicBezTo>
                <a:lnTo>
                  <a:pt x="98521" y="834351"/>
                </a:lnTo>
                <a:cubicBezTo>
                  <a:pt x="47225" y="834351"/>
                  <a:pt x="5641" y="792767"/>
                  <a:pt x="5641" y="741471"/>
                </a:cubicBezTo>
                <a:close/>
              </a:path>
            </a:pathLst>
          </a:custGeom>
          <a:solidFill>
            <a:schemeClr val="accent1"/>
          </a:solidFill>
        </p:spPr>
        <p:txBody>
          <a:bodyPr wrap="square" lIns="227590" tIns="277067" rIns="277067" bIns="277067" anchor="ctr" anchorCtr="0">
            <a:spAutoFit/>
          </a:bodyPr>
          <a:lstStyle>
            <a:lvl1pPr marL="49476" indent="-49476">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
        <p:nvSpPr>
          <p:cNvPr id="13" name="Tijdelijke aanduiding voor tekst 9"/>
          <p:cNvSpPr>
            <a:spLocks noGrp="1"/>
          </p:cNvSpPr>
          <p:nvPr>
            <p:ph type="body" sz="quarter" idx="16"/>
          </p:nvPr>
        </p:nvSpPr>
        <p:spPr>
          <a:xfrm>
            <a:off x="9465961" y="3236465"/>
            <a:ext cx="3911472" cy="1252148"/>
          </a:xfrm>
          <a:custGeom>
            <a:avLst/>
            <a:gdLst>
              <a:gd name="connsiteX0" fmla="*/ 0 w 2535478"/>
              <a:gd name="connsiteY0" fmla="*/ 92880 h 834351"/>
              <a:gd name="connsiteX1" fmla="*/ 92880 w 2535478"/>
              <a:gd name="connsiteY1" fmla="*/ 0 h 834351"/>
              <a:gd name="connsiteX2" fmla="*/ 2442598 w 2535478"/>
              <a:gd name="connsiteY2" fmla="*/ 0 h 834351"/>
              <a:gd name="connsiteX3" fmla="*/ 2535478 w 2535478"/>
              <a:gd name="connsiteY3" fmla="*/ 92880 h 834351"/>
              <a:gd name="connsiteX4" fmla="*/ 2535478 w 2535478"/>
              <a:gd name="connsiteY4" fmla="*/ 741471 h 834351"/>
              <a:gd name="connsiteX5" fmla="*/ 2442598 w 2535478"/>
              <a:gd name="connsiteY5" fmla="*/ 834351 h 834351"/>
              <a:gd name="connsiteX6" fmla="*/ 92880 w 2535478"/>
              <a:gd name="connsiteY6" fmla="*/ 834351 h 834351"/>
              <a:gd name="connsiteX7" fmla="*/ 0 w 2535478"/>
              <a:gd name="connsiteY7" fmla="*/ 741471 h 834351"/>
              <a:gd name="connsiteX8" fmla="*/ 0 w 2535478"/>
              <a:gd name="connsiteY8" fmla="*/ 92880 h 834351"/>
              <a:gd name="connsiteX0" fmla="*/ 27063 w 2562541"/>
              <a:gd name="connsiteY0" fmla="*/ 92880 h 834351"/>
              <a:gd name="connsiteX1" fmla="*/ 21422 w 2562541"/>
              <a:gd name="connsiteY1" fmla="*/ 6158 h 834351"/>
              <a:gd name="connsiteX2" fmla="*/ 2469661 w 2562541"/>
              <a:gd name="connsiteY2" fmla="*/ 0 h 834351"/>
              <a:gd name="connsiteX3" fmla="*/ 2562541 w 2562541"/>
              <a:gd name="connsiteY3" fmla="*/ 92880 h 834351"/>
              <a:gd name="connsiteX4" fmla="*/ 2562541 w 2562541"/>
              <a:gd name="connsiteY4" fmla="*/ 741471 h 834351"/>
              <a:gd name="connsiteX5" fmla="*/ 2469661 w 2562541"/>
              <a:gd name="connsiteY5" fmla="*/ 834351 h 834351"/>
              <a:gd name="connsiteX6" fmla="*/ 119943 w 2562541"/>
              <a:gd name="connsiteY6" fmla="*/ 834351 h 834351"/>
              <a:gd name="connsiteX7" fmla="*/ 27063 w 2562541"/>
              <a:gd name="connsiteY7" fmla="*/ 741471 h 834351"/>
              <a:gd name="connsiteX8" fmla="*/ 27063 w 2562541"/>
              <a:gd name="connsiteY8" fmla="*/ 92880 h 834351"/>
              <a:gd name="connsiteX0" fmla="*/ 5641 w 2541119"/>
              <a:gd name="connsiteY0" fmla="*/ 741471 h 834351"/>
              <a:gd name="connsiteX1" fmla="*/ 0 w 2541119"/>
              <a:gd name="connsiteY1" fmla="*/ 6158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 name="connsiteX0" fmla="*/ 5641 w 2541119"/>
              <a:gd name="connsiteY0" fmla="*/ 741471 h 834351"/>
              <a:gd name="connsiteX1" fmla="*/ 0 w 2541119"/>
              <a:gd name="connsiteY1" fmla="*/ 3079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119" h="834351">
                <a:moveTo>
                  <a:pt x="5641" y="741471"/>
                </a:moveTo>
                <a:cubicBezTo>
                  <a:pt x="3761" y="496367"/>
                  <a:pt x="1880" y="248183"/>
                  <a:pt x="0" y="3079"/>
                </a:cubicBezTo>
                <a:lnTo>
                  <a:pt x="2448239" y="0"/>
                </a:lnTo>
                <a:cubicBezTo>
                  <a:pt x="2499535" y="0"/>
                  <a:pt x="2541119" y="41584"/>
                  <a:pt x="2541119" y="92880"/>
                </a:cubicBezTo>
                <a:lnTo>
                  <a:pt x="2541119" y="741471"/>
                </a:lnTo>
                <a:cubicBezTo>
                  <a:pt x="2541119" y="792767"/>
                  <a:pt x="2499535" y="834351"/>
                  <a:pt x="2448239" y="834351"/>
                </a:cubicBezTo>
                <a:lnTo>
                  <a:pt x="98521" y="834351"/>
                </a:lnTo>
                <a:cubicBezTo>
                  <a:pt x="47225" y="834351"/>
                  <a:pt x="5641" y="792767"/>
                  <a:pt x="5641" y="741471"/>
                </a:cubicBezTo>
                <a:close/>
              </a:path>
            </a:pathLst>
          </a:custGeom>
          <a:solidFill>
            <a:schemeClr val="accent1"/>
          </a:solidFill>
        </p:spPr>
        <p:txBody>
          <a:bodyPr wrap="square" lIns="227590" tIns="277067" rIns="277067" bIns="277067" anchor="ctr" anchorCtr="0">
            <a:spAutoFit/>
          </a:bodyPr>
          <a:lstStyle>
            <a:lvl1pPr marL="49476" indent="-49476">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
        <p:nvSpPr>
          <p:cNvPr id="14" name="Tijdelijke aanduiding voor tekst 9"/>
          <p:cNvSpPr>
            <a:spLocks noGrp="1"/>
          </p:cNvSpPr>
          <p:nvPr>
            <p:ph type="body" sz="quarter" idx="17"/>
          </p:nvPr>
        </p:nvSpPr>
        <p:spPr>
          <a:xfrm>
            <a:off x="9465961" y="1991183"/>
            <a:ext cx="3911472" cy="1252148"/>
          </a:xfrm>
          <a:custGeom>
            <a:avLst/>
            <a:gdLst>
              <a:gd name="connsiteX0" fmla="*/ 0 w 2535478"/>
              <a:gd name="connsiteY0" fmla="*/ 92880 h 834351"/>
              <a:gd name="connsiteX1" fmla="*/ 92880 w 2535478"/>
              <a:gd name="connsiteY1" fmla="*/ 0 h 834351"/>
              <a:gd name="connsiteX2" fmla="*/ 2442598 w 2535478"/>
              <a:gd name="connsiteY2" fmla="*/ 0 h 834351"/>
              <a:gd name="connsiteX3" fmla="*/ 2535478 w 2535478"/>
              <a:gd name="connsiteY3" fmla="*/ 92880 h 834351"/>
              <a:gd name="connsiteX4" fmla="*/ 2535478 w 2535478"/>
              <a:gd name="connsiteY4" fmla="*/ 741471 h 834351"/>
              <a:gd name="connsiteX5" fmla="*/ 2442598 w 2535478"/>
              <a:gd name="connsiteY5" fmla="*/ 834351 h 834351"/>
              <a:gd name="connsiteX6" fmla="*/ 92880 w 2535478"/>
              <a:gd name="connsiteY6" fmla="*/ 834351 h 834351"/>
              <a:gd name="connsiteX7" fmla="*/ 0 w 2535478"/>
              <a:gd name="connsiteY7" fmla="*/ 741471 h 834351"/>
              <a:gd name="connsiteX8" fmla="*/ 0 w 2535478"/>
              <a:gd name="connsiteY8" fmla="*/ 92880 h 834351"/>
              <a:gd name="connsiteX0" fmla="*/ 27063 w 2562541"/>
              <a:gd name="connsiteY0" fmla="*/ 92880 h 834351"/>
              <a:gd name="connsiteX1" fmla="*/ 21422 w 2562541"/>
              <a:gd name="connsiteY1" fmla="*/ 6158 h 834351"/>
              <a:gd name="connsiteX2" fmla="*/ 2469661 w 2562541"/>
              <a:gd name="connsiteY2" fmla="*/ 0 h 834351"/>
              <a:gd name="connsiteX3" fmla="*/ 2562541 w 2562541"/>
              <a:gd name="connsiteY3" fmla="*/ 92880 h 834351"/>
              <a:gd name="connsiteX4" fmla="*/ 2562541 w 2562541"/>
              <a:gd name="connsiteY4" fmla="*/ 741471 h 834351"/>
              <a:gd name="connsiteX5" fmla="*/ 2469661 w 2562541"/>
              <a:gd name="connsiteY5" fmla="*/ 834351 h 834351"/>
              <a:gd name="connsiteX6" fmla="*/ 119943 w 2562541"/>
              <a:gd name="connsiteY6" fmla="*/ 834351 h 834351"/>
              <a:gd name="connsiteX7" fmla="*/ 27063 w 2562541"/>
              <a:gd name="connsiteY7" fmla="*/ 741471 h 834351"/>
              <a:gd name="connsiteX8" fmla="*/ 27063 w 2562541"/>
              <a:gd name="connsiteY8" fmla="*/ 92880 h 834351"/>
              <a:gd name="connsiteX0" fmla="*/ 5641 w 2541119"/>
              <a:gd name="connsiteY0" fmla="*/ 741471 h 834351"/>
              <a:gd name="connsiteX1" fmla="*/ 0 w 2541119"/>
              <a:gd name="connsiteY1" fmla="*/ 6158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 name="connsiteX0" fmla="*/ 5641 w 2541119"/>
              <a:gd name="connsiteY0" fmla="*/ 741471 h 834351"/>
              <a:gd name="connsiteX1" fmla="*/ 0 w 2541119"/>
              <a:gd name="connsiteY1" fmla="*/ 3079 h 834351"/>
              <a:gd name="connsiteX2" fmla="*/ 2448239 w 2541119"/>
              <a:gd name="connsiteY2" fmla="*/ 0 h 834351"/>
              <a:gd name="connsiteX3" fmla="*/ 2541119 w 2541119"/>
              <a:gd name="connsiteY3" fmla="*/ 92880 h 834351"/>
              <a:gd name="connsiteX4" fmla="*/ 2541119 w 2541119"/>
              <a:gd name="connsiteY4" fmla="*/ 741471 h 834351"/>
              <a:gd name="connsiteX5" fmla="*/ 2448239 w 2541119"/>
              <a:gd name="connsiteY5" fmla="*/ 834351 h 834351"/>
              <a:gd name="connsiteX6" fmla="*/ 98521 w 2541119"/>
              <a:gd name="connsiteY6" fmla="*/ 834351 h 834351"/>
              <a:gd name="connsiteX7" fmla="*/ 5641 w 2541119"/>
              <a:gd name="connsiteY7" fmla="*/ 741471 h 83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119" h="834351">
                <a:moveTo>
                  <a:pt x="5641" y="741471"/>
                </a:moveTo>
                <a:cubicBezTo>
                  <a:pt x="3761" y="496367"/>
                  <a:pt x="1880" y="248183"/>
                  <a:pt x="0" y="3079"/>
                </a:cubicBezTo>
                <a:lnTo>
                  <a:pt x="2448239" y="0"/>
                </a:lnTo>
                <a:cubicBezTo>
                  <a:pt x="2499535" y="0"/>
                  <a:pt x="2541119" y="41584"/>
                  <a:pt x="2541119" y="92880"/>
                </a:cubicBezTo>
                <a:lnTo>
                  <a:pt x="2541119" y="741471"/>
                </a:lnTo>
                <a:cubicBezTo>
                  <a:pt x="2541119" y="792767"/>
                  <a:pt x="2499535" y="834351"/>
                  <a:pt x="2448239" y="834351"/>
                </a:cubicBezTo>
                <a:lnTo>
                  <a:pt x="98521" y="834351"/>
                </a:lnTo>
                <a:cubicBezTo>
                  <a:pt x="47225" y="834351"/>
                  <a:pt x="5641" y="792767"/>
                  <a:pt x="5641" y="741471"/>
                </a:cubicBezTo>
                <a:close/>
              </a:path>
            </a:pathLst>
          </a:custGeom>
          <a:solidFill>
            <a:schemeClr val="accent1"/>
          </a:solidFill>
        </p:spPr>
        <p:txBody>
          <a:bodyPr wrap="square" lIns="227590" tIns="277067" rIns="277067" bIns="277067" anchor="ctr" anchorCtr="0">
            <a:spAutoFit/>
          </a:bodyPr>
          <a:lstStyle>
            <a:lvl1pPr marL="49476" indent="-49476">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Tekststijl van het model bewerken</a:t>
            </a:r>
          </a:p>
        </p:txBody>
      </p:sp>
    </p:spTree>
    <p:extLst>
      <p:ext uri="{BB962C8B-B14F-4D97-AF65-F5344CB8AC3E}">
        <p14:creationId xmlns:p14="http://schemas.microsoft.com/office/powerpoint/2010/main" val="1361405275"/>
      </p:ext>
    </p:extLst>
  </p:cSld>
  <p:clrMapOvr>
    <a:masterClrMapping/>
  </p:clrMapOvr>
  <p:extLst mod="1">
    <p:ext uri="{DCECCB84-F9BA-43D5-87BE-67443E8EF086}">
      <p15:sldGuideLst xmlns:p15="http://schemas.microsoft.com/office/powerpoint/2012/main" xmlns="">
        <p15:guide id="2" pos="5329" userDrawn="1">
          <p15:clr>
            <a:srgbClr val="FBAE40"/>
          </p15:clr>
        </p15:guide>
        <p15:guide id="3" orient="horz" pos="1149" userDrawn="1">
          <p15:clr>
            <a:srgbClr val="FBAE40"/>
          </p15:clr>
        </p15:guide>
        <p15:guide id="4" orient="horz" pos="374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3" name="Tijdelijke aanduiding voor voettekst 2"/>
          <p:cNvSpPr>
            <a:spLocks noGrp="1"/>
          </p:cNvSpPr>
          <p:nvPr>
            <p:ph type="ftr" sz="quarter" idx="11"/>
          </p:nvPr>
        </p:nvSpPr>
        <p:spPr/>
        <p:txBody>
          <a:bodyPr/>
          <a:lstStyle/>
          <a:p>
            <a:endParaRPr lang="nl-NL">
              <a:solidFill>
                <a:srgbClr val="C8C8C8"/>
              </a:solidFill>
            </a:endParaRPr>
          </a:p>
        </p:txBody>
      </p:sp>
      <p:sp>
        <p:nvSpPr>
          <p:cNvPr id="4" name="Tijdelijke aanduiding voor dianummer 3"/>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553102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70198" y="528002"/>
            <a:ext cx="4540605" cy="1848009"/>
          </a:xfrm>
        </p:spPr>
        <p:txBody>
          <a:bodyPr anchor="b"/>
          <a:lstStyle>
            <a:lvl1pPr>
              <a:defRPr sz="4500"/>
            </a:lvl1pPr>
          </a:lstStyle>
          <a:p>
            <a:r>
              <a:rPr lang="nl-NL"/>
              <a:t>Klik om de stijl te bewerken</a:t>
            </a:r>
          </a:p>
        </p:txBody>
      </p:sp>
      <p:sp>
        <p:nvSpPr>
          <p:cNvPr id="3" name="Tijdelijke aanduiding voor inhoud 2"/>
          <p:cNvSpPr>
            <a:spLocks noGrp="1"/>
          </p:cNvSpPr>
          <p:nvPr>
            <p:ph idx="1"/>
          </p:nvPr>
        </p:nvSpPr>
        <p:spPr>
          <a:xfrm>
            <a:off x="5984899" y="1140341"/>
            <a:ext cx="7126159" cy="5628361"/>
          </a:xfrm>
        </p:spPr>
        <p:txBody>
          <a:bodyPr/>
          <a:lstStyle>
            <a:lvl1pPr>
              <a:defRPr sz="4500"/>
            </a:lvl1pPr>
            <a:lvl2pPr>
              <a:defRPr sz="3800"/>
            </a:lvl2pPr>
            <a:lvl3pPr>
              <a:defRPr sz="3200"/>
            </a:lvl3pPr>
            <a:lvl4pPr>
              <a:defRPr sz="2800"/>
            </a:lvl4pPr>
            <a:lvl5pPr>
              <a:defRPr sz="2800"/>
            </a:lvl5pPr>
            <a:lvl6pPr>
              <a:defRPr sz="2800"/>
            </a:lvl6pPr>
            <a:lvl7pPr>
              <a:defRPr sz="2800"/>
            </a:lvl7pPr>
            <a:lvl8pPr>
              <a:defRPr sz="2800"/>
            </a:lvl8pPr>
            <a:lvl9pPr>
              <a:defRPr sz="2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970198" y="2376014"/>
            <a:ext cx="4540605" cy="4401855"/>
          </a:xfrm>
        </p:spPr>
        <p:txBody>
          <a:bodyPr/>
          <a:lstStyle>
            <a:lvl1pPr marL="0" indent="0">
              <a:buNone/>
              <a:defRPr sz="2200"/>
            </a:lvl1pPr>
            <a:lvl2pPr marL="628347" indent="0">
              <a:buNone/>
              <a:defRPr sz="1800"/>
            </a:lvl2pPr>
            <a:lvl3pPr marL="1256695" indent="0">
              <a:buNone/>
              <a:defRPr sz="1500"/>
            </a:lvl3pPr>
            <a:lvl4pPr marL="1885044" indent="0">
              <a:buNone/>
              <a:defRPr sz="1400"/>
            </a:lvl4pPr>
            <a:lvl5pPr marL="2513391" indent="0">
              <a:buNone/>
              <a:defRPr sz="1400"/>
            </a:lvl5pPr>
            <a:lvl6pPr marL="3141741" indent="0">
              <a:buNone/>
              <a:defRPr sz="1400"/>
            </a:lvl6pPr>
            <a:lvl7pPr marL="3770089" indent="0">
              <a:buNone/>
              <a:defRPr sz="1400"/>
            </a:lvl7pPr>
            <a:lvl8pPr marL="4398436" indent="0">
              <a:buNone/>
              <a:defRPr sz="1400"/>
            </a:lvl8pPr>
            <a:lvl9pPr marL="5026783" indent="0">
              <a:buNone/>
              <a:defRPr sz="14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6" name="Tijdelijke aanduiding voor voettekst 5"/>
          <p:cNvSpPr>
            <a:spLocks noGrp="1"/>
          </p:cNvSpPr>
          <p:nvPr>
            <p:ph type="ftr" sz="quarter" idx="11"/>
          </p:nvPr>
        </p:nvSpPr>
        <p:spPr/>
        <p:txBody>
          <a:bodyPr/>
          <a:lstStyle/>
          <a:p>
            <a:endParaRPr lang="nl-NL">
              <a:solidFill>
                <a:srgbClr val="C8C8C8"/>
              </a:solidFill>
            </a:endParaRPr>
          </a:p>
        </p:txBody>
      </p:sp>
      <p:sp>
        <p:nvSpPr>
          <p:cNvPr id="7" name="Tijdelijke aanduiding voor dianummer 6"/>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711081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70198" y="528002"/>
            <a:ext cx="4540605" cy="1848009"/>
          </a:xfrm>
        </p:spPr>
        <p:txBody>
          <a:bodyPr anchor="b"/>
          <a:lstStyle>
            <a:lvl1pPr>
              <a:defRPr sz="4500"/>
            </a:lvl1pPr>
          </a:lstStyle>
          <a:p>
            <a:r>
              <a:rPr lang="nl-NL"/>
              <a:t>Klik om de stijl te bewerken</a:t>
            </a:r>
          </a:p>
        </p:txBody>
      </p:sp>
      <p:sp>
        <p:nvSpPr>
          <p:cNvPr id="3" name="Tijdelijke aanduiding voor afbeelding 2"/>
          <p:cNvSpPr>
            <a:spLocks noGrp="1"/>
          </p:cNvSpPr>
          <p:nvPr>
            <p:ph type="pic" idx="1"/>
          </p:nvPr>
        </p:nvSpPr>
        <p:spPr>
          <a:xfrm>
            <a:off x="5984899" y="1140341"/>
            <a:ext cx="7126159" cy="5628361"/>
          </a:xfrm>
        </p:spPr>
        <p:txBody>
          <a:bodyPr/>
          <a:lstStyle>
            <a:lvl1pPr marL="0" indent="0">
              <a:buNone/>
              <a:defRPr sz="4500"/>
            </a:lvl1pPr>
            <a:lvl2pPr marL="628347" indent="0">
              <a:buNone/>
              <a:defRPr sz="3800"/>
            </a:lvl2pPr>
            <a:lvl3pPr marL="1256695" indent="0">
              <a:buNone/>
              <a:defRPr sz="3200"/>
            </a:lvl3pPr>
            <a:lvl4pPr marL="1885044" indent="0">
              <a:buNone/>
              <a:defRPr sz="2800"/>
            </a:lvl4pPr>
            <a:lvl5pPr marL="2513391" indent="0">
              <a:buNone/>
              <a:defRPr sz="2800"/>
            </a:lvl5pPr>
            <a:lvl6pPr marL="3141741" indent="0">
              <a:buNone/>
              <a:defRPr sz="2800"/>
            </a:lvl6pPr>
            <a:lvl7pPr marL="3770089" indent="0">
              <a:buNone/>
              <a:defRPr sz="2800"/>
            </a:lvl7pPr>
            <a:lvl8pPr marL="4398436" indent="0">
              <a:buNone/>
              <a:defRPr sz="2800"/>
            </a:lvl8pPr>
            <a:lvl9pPr marL="5026783" indent="0">
              <a:buNone/>
              <a:defRPr sz="2800"/>
            </a:lvl9pPr>
          </a:lstStyle>
          <a:p>
            <a:endParaRPr lang="nl-NL"/>
          </a:p>
        </p:txBody>
      </p:sp>
      <p:sp>
        <p:nvSpPr>
          <p:cNvPr id="4" name="Tijdelijke aanduiding voor tekst 3"/>
          <p:cNvSpPr>
            <a:spLocks noGrp="1"/>
          </p:cNvSpPr>
          <p:nvPr>
            <p:ph type="body" sz="half" idx="2"/>
          </p:nvPr>
        </p:nvSpPr>
        <p:spPr>
          <a:xfrm>
            <a:off x="970198" y="2376014"/>
            <a:ext cx="4540605" cy="4401855"/>
          </a:xfrm>
        </p:spPr>
        <p:txBody>
          <a:bodyPr/>
          <a:lstStyle>
            <a:lvl1pPr marL="0" indent="0">
              <a:buNone/>
              <a:defRPr sz="2200"/>
            </a:lvl1pPr>
            <a:lvl2pPr marL="628347" indent="0">
              <a:buNone/>
              <a:defRPr sz="1800"/>
            </a:lvl2pPr>
            <a:lvl3pPr marL="1256695" indent="0">
              <a:buNone/>
              <a:defRPr sz="1500"/>
            </a:lvl3pPr>
            <a:lvl4pPr marL="1885044" indent="0">
              <a:buNone/>
              <a:defRPr sz="1400"/>
            </a:lvl4pPr>
            <a:lvl5pPr marL="2513391" indent="0">
              <a:buNone/>
              <a:defRPr sz="1400"/>
            </a:lvl5pPr>
            <a:lvl6pPr marL="3141741" indent="0">
              <a:buNone/>
              <a:defRPr sz="1400"/>
            </a:lvl6pPr>
            <a:lvl7pPr marL="3770089" indent="0">
              <a:buNone/>
              <a:defRPr sz="1400"/>
            </a:lvl7pPr>
            <a:lvl8pPr marL="4398436" indent="0">
              <a:buNone/>
              <a:defRPr sz="1400"/>
            </a:lvl8pPr>
            <a:lvl9pPr marL="5026783" indent="0">
              <a:buNone/>
              <a:defRPr sz="14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6" name="Tijdelijke aanduiding voor voettekst 5"/>
          <p:cNvSpPr>
            <a:spLocks noGrp="1"/>
          </p:cNvSpPr>
          <p:nvPr>
            <p:ph type="ftr" sz="quarter" idx="11"/>
          </p:nvPr>
        </p:nvSpPr>
        <p:spPr/>
        <p:txBody>
          <a:bodyPr/>
          <a:lstStyle/>
          <a:p>
            <a:endParaRPr lang="nl-NL">
              <a:solidFill>
                <a:srgbClr val="C8C8C8"/>
              </a:solidFill>
            </a:endParaRPr>
          </a:p>
        </p:txBody>
      </p:sp>
      <p:sp>
        <p:nvSpPr>
          <p:cNvPr id="7" name="Tijdelijke aanduiding voor dianummer 6"/>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1417037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5" name="Tijdelijke aanduiding voor voettekst 4"/>
          <p:cNvSpPr>
            <a:spLocks noGrp="1"/>
          </p:cNvSpPr>
          <p:nvPr>
            <p:ph type="ftr" sz="quarter" idx="11"/>
          </p:nvPr>
        </p:nvSpPr>
        <p:spPr/>
        <p:txBody>
          <a:bodyPr/>
          <a:lstStyle/>
          <a:p>
            <a:endParaRPr lang="nl-NL">
              <a:solidFill>
                <a:srgbClr val="C8C8C8"/>
              </a:solidFill>
            </a:endParaRPr>
          </a:p>
        </p:txBody>
      </p:sp>
      <p:sp>
        <p:nvSpPr>
          <p:cNvPr id="6" name="Tijdelijke aanduiding voor dianummer 5"/>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4348063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10073399" y="421669"/>
            <a:ext cx="3035216" cy="671186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67754" y="421669"/>
            <a:ext cx="8871041" cy="671186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287E01-5C5B-4B7E-B7E8-E688D9289574}" type="datetimeFigureOut">
              <a:rPr lang="nl-NL" smtClean="0">
                <a:solidFill>
                  <a:srgbClr val="C8C8C8"/>
                </a:solidFill>
              </a:rPr>
              <a:pPr/>
              <a:t>18-9-2017</a:t>
            </a:fld>
            <a:endParaRPr lang="nl-NL">
              <a:solidFill>
                <a:srgbClr val="C8C8C8"/>
              </a:solidFill>
            </a:endParaRPr>
          </a:p>
        </p:txBody>
      </p:sp>
      <p:sp>
        <p:nvSpPr>
          <p:cNvPr id="5" name="Tijdelijke aanduiding voor voettekst 4"/>
          <p:cNvSpPr>
            <a:spLocks noGrp="1"/>
          </p:cNvSpPr>
          <p:nvPr>
            <p:ph type="ftr" sz="quarter" idx="11"/>
          </p:nvPr>
        </p:nvSpPr>
        <p:spPr/>
        <p:txBody>
          <a:bodyPr/>
          <a:lstStyle/>
          <a:p>
            <a:endParaRPr lang="nl-NL">
              <a:solidFill>
                <a:srgbClr val="C8C8C8"/>
              </a:solidFill>
            </a:endParaRPr>
          </a:p>
        </p:txBody>
      </p:sp>
      <p:sp>
        <p:nvSpPr>
          <p:cNvPr id="6" name="Tijdelijke aanduiding voor dianummer 5"/>
          <p:cNvSpPr>
            <a:spLocks noGrp="1"/>
          </p:cNvSpPr>
          <p:nvPr>
            <p:ph type="sldNum" sz="quarter" idx="12"/>
          </p:nvPr>
        </p:nvSpPr>
        <p:spPr/>
        <p:txBody>
          <a:bodyPr/>
          <a:lstStyle/>
          <a:p>
            <a:fld id="{F5195555-9DA9-4A3F-A065-17FB6622403B}" type="slidenum">
              <a:rPr lang="nl-NL" smtClean="0">
                <a:solidFill>
                  <a:srgbClr val="C8C8C8"/>
                </a:solidFill>
              </a:rPr>
              <a:pPr/>
              <a:t>‹nr.›</a:t>
            </a:fld>
            <a:endParaRPr lang="nl-NL">
              <a:solidFill>
                <a:srgbClr val="C8C8C8"/>
              </a:solidFill>
            </a:endParaRPr>
          </a:p>
        </p:txBody>
      </p:sp>
    </p:spTree>
    <p:extLst>
      <p:ext uri="{BB962C8B-B14F-4D97-AF65-F5344CB8AC3E}">
        <p14:creationId xmlns:p14="http://schemas.microsoft.com/office/powerpoint/2010/main" val="3427318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595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 pag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02543" y="2643367"/>
            <a:ext cx="10843955" cy="1697675"/>
          </a:xfrm>
          <a:prstGeom prst="rect">
            <a:avLst/>
          </a:prstGeom>
        </p:spPr>
        <p:txBody>
          <a:bodyPr lIns="140772" tIns="70386" rIns="140772" bIns="70386"/>
          <a:lstStyle>
            <a:lvl1pPr algn="l">
              <a:defRPr b="0" i="0">
                <a:solidFill>
                  <a:srgbClr val="207C9E"/>
                </a:solidFill>
                <a:latin typeface="Calibri" pitchFamily="34" charset="0"/>
                <a:cs typeface="Arial"/>
              </a:defRPr>
            </a:lvl1pPr>
          </a:lstStyle>
          <a:p>
            <a:r>
              <a:rPr lang="nl-NL" dirty="0"/>
              <a:t>Titel van de presentatie</a:t>
            </a:r>
          </a:p>
        </p:txBody>
      </p:sp>
      <p:sp>
        <p:nvSpPr>
          <p:cNvPr id="3" name="Subtitel 2"/>
          <p:cNvSpPr>
            <a:spLocks noGrp="1"/>
          </p:cNvSpPr>
          <p:nvPr>
            <p:ph type="subTitle" idx="1" hasCustomPrompt="1"/>
          </p:nvPr>
        </p:nvSpPr>
        <p:spPr>
          <a:xfrm>
            <a:off x="802542" y="4351704"/>
            <a:ext cx="9853454" cy="956125"/>
          </a:xfrm>
          <a:prstGeom prst="rect">
            <a:avLst/>
          </a:prstGeom>
        </p:spPr>
        <p:txBody>
          <a:bodyPr lIns="140772" tIns="70386" rIns="140772" bIns="70386"/>
          <a:lstStyle>
            <a:lvl1pPr marL="0" indent="0" algn="l">
              <a:buNone/>
              <a:defRPr sz="2500">
                <a:solidFill>
                  <a:srgbClr val="EE3E27"/>
                </a:solidFill>
                <a:latin typeface="Calibri" pitchFamily="34" charset="0"/>
                <a:cs typeface="Arial"/>
              </a:defRPr>
            </a:lvl1pPr>
            <a:lvl2pPr marL="703859" indent="0" algn="ctr">
              <a:buNone/>
              <a:defRPr>
                <a:solidFill>
                  <a:schemeClr val="tx1">
                    <a:tint val="75000"/>
                  </a:schemeClr>
                </a:solidFill>
              </a:defRPr>
            </a:lvl2pPr>
            <a:lvl3pPr marL="1407719" indent="0" algn="ctr">
              <a:buNone/>
              <a:defRPr>
                <a:solidFill>
                  <a:schemeClr val="tx1">
                    <a:tint val="75000"/>
                  </a:schemeClr>
                </a:solidFill>
              </a:defRPr>
            </a:lvl3pPr>
            <a:lvl4pPr marL="2111578" indent="0" algn="ctr">
              <a:buNone/>
              <a:defRPr>
                <a:solidFill>
                  <a:schemeClr val="tx1">
                    <a:tint val="75000"/>
                  </a:schemeClr>
                </a:solidFill>
              </a:defRPr>
            </a:lvl4pPr>
            <a:lvl5pPr marL="2815438" indent="0" algn="ctr">
              <a:buNone/>
              <a:defRPr>
                <a:solidFill>
                  <a:schemeClr val="tx1">
                    <a:tint val="75000"/>
                  </a:schemeClr>
                </a:solidFill>
              </a:defRPr>
            </a:lvl5pPr>
            <a:lvl6pPr marL="3519297" indent="0" algn="ctr">
              <a:buNone/>
              <a:defRPr>
                <a:solidFill>
                  <a:schemeClr val="tx1">
                    <a:tint val="75000"/>
                  </a:schemeClr>
                </a:solidFill>
              </a:defRPr>
            </a:lvl6pPr>
            <a:lvl7pPr marL="4223156" indent="0" algn="ctr">
              <a:buNone/>
              <a:defRPr>
                <a:solidFill>
                  <a:schemeClr val="tx1">
                    <a:tint val="75000"/>
                  </a:schemeClr>
                </a:solidFill>
              </a:defRPr>
            </a:lvl7pPr>
            <a:lvl8pPr marL="4927016" indent="0" algn="ctr">
              <a:buNone/>
              <a:defRPr>
                <a:solidFill>
                  <a:schemeClr val="tx1">
                    <a:tint val="75000"/>
                  </a:schemeClr>
                </a:solidFill>
              </a:defRPr>
            </a:lvl8pPr>
            <a:lvl9pPr marL="5630875" indent="0" algn="ctr">
              <a:buNone/>
              <a:defRPr>
                <a:solidFill>
                  <a:schemeClr val="tx1">
                    <a:tint val="75000"/>
                  </a:schemeClr>
                </a:solidFill>
              </a:defRPr>
            </a:lvl9pPr>
          </a:lstStyle>
          <a:p>
            <a:r>
              <a:rPr lang="nl-NL" dirty="0"/>
              <a:t>Datum</a:t>
            </a:r>
          </a:p>
        </p:txBody>
      </p:sp>
      <p:sp>
        <p:nvSpPr>
          <p:cNvPr id="5" name="Tijdelijke aanduiding voor voettekst 4"/>
          <p:cNvSpPr>
            <a:spLocks noGrp="1"/>
          </p:cNvSpPr>
          <p:nvPr>
            <p:ph type="ftr" sz="quarter" idx="11"/>
          </p:nvPr>
        </p:nvSpPr>
        <p:spPr>
          <a:xfrm>
            <a:off x="4410711" y="7265229"/>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6" name="Afbeelding 5"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61"/>
            <a:ext cx="1782246" cy="6707115"/>
          </a:xfrm>
          <a:prstGeom prst="rect">
            <a:avLst/>
          </a:prstGeom>
        </p:spPr>
      </p:pic>
    </p:spTree>
    <p:extLst>
      <p:ext uri="{BB962C8B-B14F-4D97-AF65-F5344CB8AC3E}">
        <p14:creationId xmlns:p14="http://schemas.microsoft.com/office/powerpoint/2010/main" val="1053860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8" name="Tijdelijke aanduiding voor inhoud 2"/>
          <p:cNvSpPr>
            <a:spLocks noGrp="1"/>
          </p:cNvSpPr>
          <p:nvPr>
            <p:ph sz="half" idx="1"/>
          </p:nvPr>
        </p:nvSpPr>
        <p:spPr>
          <a:xfrm>
            <a:off x="-1" y="1033161"/>
            <a:ext cx="7038183" cy="5578594"/>
          </a:xfrm>
          <a:prstGeom prst="rect">
            <a:avLst/>
          </a:prstGeom>
        </p:spPr>
        <p:txBody>
          <a:bodyPr lIns="140772" tIns="70386" rIns="140772" bIns="70386"/>
          <a:lstStyle>
            <a:lvl1pPr marL="0" indent="0">
              <a:buNone/>
              <a:defRPr sz="4300">
                <a:latin typeface="Calibri" pitchFamily="34" charset="0"/>
              </a:defRPr>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endParaRPr lang="nl-NL" dirty="0"/>
          </a:p>
        </p:txBody>
      </p:sp>
      <p:sp>
        <p:nvSpPr>
          <p:cNvPr id="9" name="Tijdelijke aanduiding voor inhoud 2"/>
          <p:cNvSpPr>
            <a:spLocks noGrp="1"/>
          </p:cNvSpPr>
          <p:nvPr>
            <p:ph sz="half" idx="12" hasCustomPrompt="1"/>
          </p:nvPr>
        </p:nvSpPr>
        <p:spPr>
          <a:xfrm>
            <a:off x="7150597" y="5225921"/>
            <a:ext cx="1385469" cy="1385833"/>
          </a:xfrm>
          <a:prstGeom prst="rect">
            <a:avLst/>
          </a:prstGeom>
        </p:spPr>
        <p:txBody>
          <a:bodyPr lIns="140772" tIns="70386" rIns="140772" bIns="70386"/>
          <a:lstStyle>
            <a:lvl1pPr marL="0" indent="0">
              <a:buNone/>
              <a:defRPr sz="4300">
                <a:latin typeface="Calibri" pitchFamily="34" charset="0"/>
              </a:defRPr>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nl-NL" dirty="0"/>
              <a:t>         </a:t>
            </a:r>
          </a:p>
        </p:txBody>
      </p:sp>
      <p:sp>
        <p:nvSpPr>
          <p:cNvPr id="10" name="Tijdelijke aanduiding voor inhoud 2"/>
          <p:cNvSpPr>
            <a:spLocks noGrp="1"/>
          </p:cNvSpPr>
          <p:nvPr>
            <p:ph sz="half" idx="13"/>
          </p:nvPr>
        </p:nvSpPr>
        <p:spPr>
          <a:xfrm>
            <a:off x="11320724" y="3126964"/>
            <a:ext cx="1939656" cy="1940167"/>
          </a:xfrm>
          <a:prstGeom prst="rect">
            <a:avLst/>
          </a:prstGeom>
        </p:spPr>
        <p:txBody>
          <a:bodyPr lIns="140772" tIns="70386" rIns="140772" bIns="70386"/>
          <a:lstStyle>
            <a:lvl1pPr marL="0" indent="0">
              <a:buNone/>
              <a:defRPr sz="4300">
                <a:latin typeface="Calibri" pitchFamily="34" charset="0"/>
              </a:defRPr>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endParaRPr lang="nl-NL" dirty="0"/>
          </a:p>
        </p:txBody>
      </p:sp>
      <p:sp>
        <p:nvSpPr>
          <p:cNvPr id="11" name="Rechthoek 10"/>
          <p:cNvSpPr>
            <a:spLocks noChangeAspect="1"/>
          </p:cNvSpPr>
          <p:nvPr userDrawn="1"/>
        </p:nvSpPr>
        <p:spPr>
          <a:xfrm>
            <a:off x="7150597" y="1033160"/>
            <a:ext cx="4045569" cy="4046634"/>
          </a:xfrm>
          <a:prstGeom prst="rect">
            <a:avLst/>
          </a:prstGeom>
          <a:solidFill>
            <a:srgbClr val="207C9E"/>
          </a:solidFill>
          <a:ln>
            <a:noFill/>
          </a:ln>
          <a:effectLst/>
        </p:spPr>
        <p:style>
          <a:lnRef idx="1">
            <a:schemeClr val="accent1"/>
          </a:lnRef>
          <a:fillRef idx="3">
            <a:schemeClr val="accent1"/>
          </a:fillRef>
          <a:effectRef idx="2">
            <a:schemeClr val="accent1"/>
          </a:effectRef>
          <a:fontRef idx="minor">
            <a:schemeClr val="lt1"/>
          </a:fontRef>
        </p:style>
        <p:txBody>
          <a:bodyPr lIns="140772" tIns="70386" rIns="140772" bIns="70386" rtlCol="0" anchor="ctr"/>
          <a:lstStyle/>
          <a:p>
            <a:pPr algn="ctr" defTabSz="703859"/>
            <a:r>
              <a:rPr lang="nl-NL" sz="2800" dirty="0">
                <a:solidFill>
                  <a:prstClr val="white"/>
                </a:solidFill>
                <a:latin typeface="Calibri" pitchFamily="34" charset="0"/>
              </a:rPr>
              <a:t>        </a:t>
            </a:r>
          </a:p>
        </p:txBody>
      </p:sp>
      <p:sp>
        <p:nvSpPr>
          <p:cNvPr id="12" name="Rechthoek 11"/>
          <p:cNvSpPr>
            <a:spLocks noChangeAspect="1"/>
          </p:cNvSpPr>
          <p:nvPr userDrawn="1"/>
        </p:nvSpPr>
        <p:spPr>
          <a:xfrm>
            <a:off x="11306660" y="490161"/>
            <a:ext cx="443350" cy="443467"/>
          </a:xfrm>
          <a:prstGeom prst="rect">
            <a:avLst/>
          </a:prstGeom>
          <a:solidFill>
            <a:srgbClr val="EE3E27"/>
          </a:solidFill>
          <a:ln>
            <a:noFill/>
          </a:ln>
          <a:effectLst/>
        </p:spPr>
        <p:style>
          <a:lnRef idx="1">
            <a:schemeClr val="accent1"/>
          </a:lnRef>
          <a:fillRef idx="3">
            <a:schemeClr val="accent1"/>
          </a:fillRef>
          <a:effectRef idx="2">
            <a:schemeClr val="accent1"/>
          </a:effectRef>
          <a:fontRef idx="minor">
            <a:schemeClr val="lt1"/>
          </a:fontRef>
        </p:style>
        <p:txBody>
          <a:bodyPr lIns="140772" tIns="70386" rIns="140772" bIns="70386" rtlCol="0" anchor="ctr"/>
          <a:lstStyle/>
          <a:p>
            <a:pPr algn="ctr" defTabSz="703859"/>
            <a:endParaRPr lang="nl-NL" sz="2800" dirty="0">
              <a:solidFill>
                <a:prstClr val="white"/>
              </a:solidFill>
              <a:latin typeface="Calibri" pitchFamily="34" charset="0"/>
            </a:endParaRPr>
          </a:p>
        </p:txBody>
      </p:sp>
      <p:sp>
        <p:nvSpPr>
          <p:cNvPr id="13" name="Rechthoek 12"/>
          <p:cNvSpPr>
            <a:spLocks noChangeAspect="1"/>
          </p:cNvSpPr>
          <p:nvPr userDrawn="1"/>
        </p:nvSpPr>
        <p:spPr>
          <a:xfrm>
            <a:off x="13383887" y="7364719"/>
            <a:ext cx="443350" cy="443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0772" tIns="70386" rIns="140772" bIns="70386" rtlCol="0" anchor="ctr"/>
          <a:lstStyle/>
          <a:p>
            <a:pPr algn="ctr" defTabSz="703859"/>
            <a:endParaRPr lang="nl-NL" sz="2800" dirty="0">
              <a:solidFill>
                <a:prstClr val="white"/>
              </a:solidFill>
              <a:latin typeface="Calibri" pitchFamily="34" charset="0"/>
            </a:endParaRPr>
          </a:p>
        </p:txBody>
      </p:sp>
      <p:sp>
        <p:nvSpPr>
          <p:cNvPr id="16" name="Tijdelijke aanduiding voor inhoud 5"/>
          <p:cNvSpPr>
            <a:spLocks noGrp="1"/>
          </p:cNvSpPr>
          <p:nvPr>
            <p:ph sz="quarter" idx="4"/>
          </p:nvPr>
        </p:nvSpPr>
        <p:spPr>
          <a:xfrm>
            <a:off x="7373619" y="1140692"/>
            <a:ext cx="3691976" cy="2207388"/>
          </a:xfrm>
          <a:prstGeom prst="rect">
            <a:avLst/>
          </a:prstGeom>
        </p:spPr>
        <p:txBody>
          <a:bodyPr lIns="140772" tIns="70386" rIns="140772" bIns="70386"/>
          <a:lstStyle>
            <a:lvl1pPr marL="0" indent="0">
              <a:buNone/>
              <a:defRPr sz="4300" b="0" i="0">
                <a:solidFill>
                  <a:srgbClr val="FFFFFF"/>
                </a:solidFill>
                <a:latin typeface="Calibri" pitchFamily="34" charset="0"/>
                <a:cs typeface="Arial"/>
              </a:defRPr>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dirty="0"/>
              <a:t>Klik om de tekststijl van het model te</a:t>
            </a:r>
          </a:p>
        </p:txBody>
      </p:sp>
      <p:sp>
        <p:nvSpPr>
          <p:cNvPr id="17" name="Tijdelijke aanduiding voor inhoud 5"/>
          <p:cNvSpPr>
            <a:spLocks noGrp="1"/>
          </p:cNvSpPr>
          <p:nvPr>
            <p:ph sz="quarter" idx="14"/>
          </p:nvPr>
        </p:nvSpPr>
        <p:spPr>
          <a:xfrm>
            <a:off x="7373620" y="3342092"/>
            <a:ext cx="3302334" cy="807844"/>
          </a:xfrm>
          <a:prstGeom prst="rect">
            <a:avLst/>
          </a:prstGeom>
        </p:spPr>
        <p:txBody>
          <a:bodyPr lIns="140772" tIns="70386" rIns="140772" bIns="70386"/>
          <a:lstStyle>
            <a:lvl1pPr marL="0" indent="0">
              <a:buNone/>
              <a:defRPr sz="1700" b="0" i="0">
                <a:solidFill>
                  <a:srgbClr val="FFFFFF"/>
                </a:solidFill>
                <a:latin typeface="Calibri" pitchFamily="34" charset="0"/>
                <a:cs typeface="Arial"/>
              </a:defRPr>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dirty="0"/>
              <a:t>Klik om de tekststijl van het model te bewerken</a:t>
            </a:r>
          </a:p>
        </p:txBody>
      </p:sp>
      <p:sp>
        <p:nvSpPr>
          <p:cNvPr id="18" name="Tijdelijke aanduiding voor inhoud 5"/>
          <p:cNvSpPr>
            <a:spLocks noGrp="1"/>
          </p:cNvSpPr>
          <p:nvPr>
            <p:ph sz="quarter" idx="15"/>
          </p:nvPr>
        </p:nvSpPr>
        <p:spPr>
          <a:xfrm>
            <a:off x="7369111" y="4448961"/>
            <a:ext cx="3302334" cy="474688"/>
          </a:xfrm>
          <a:prstGeom prst="rect">
            <a:avLst/>
          </a:prstGeom>
        </p:spPr>
        <p:txBody>
          <a:bodyPr lIns="140772" tIns="70386" rIns="140772" bIns="70386"/>
          <a:lstStyle>
            <a:lvl1pPr marL="0" indent="0">
              <a:buNone/>
              <a:defRPr sz="1800" b="0" i="0">
                <a:solidFill>
                  <a:srgbClr val="FFFFFF"/>
                </a:solidFill>
                <a:latin typeface="Calibri" pitchFamily="34" charset="0"/>
                <a:cs typeface="Arial"/>
              </a:defRPr>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dirty="0"/>
              <a:t>Klik om</a:t>
            </a:r>
          </a:p>
        </p:txBody>
      </p:sp>
    </p:spTree>
    <p:extLst>
      <p:ext uri="{BB962C8B-B14F-4D97-AF65-F5344CB8AC3E}">
        <p14:creationId xmlns:p14="http://schemas.microsoft.com/office/powerpoint/2010/main" val="13730473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703818" y="1772843"/>
            <a:ext cx="6219505" cy="738836"/>
          </a:xfrm>
        </p:spPr>
        <p:txBody>
          <a:bodyPr anchor="b"/>
          <a:lstStyle>
            <a:lvl1pPr marL="0" indent="0">
              <a:buNone/>
              <a:defRPr sz="3500" b="1"/>
            </a:lvl1pPr>
            <a:lvl2pPr marL="676535" indent="0">
              <a:buNone/>
              <a:defRPr sz="2900" b="1"/>
            </a:lvl2pPr>
            <a:lvl3pPr marL="1353074" indent="0">
              <a:buNone/>
              <a:defRPr sz="2800" b="1"/>
            </a:lvl3pPr>
            <a:lvl4pPr marL="2029609" indent="0">
              <a:buNone/>
              <a:defRPr sz="2500" b="1"/>
            </a:lvl4pPr>
            <a:lvl5pPr marL="2706147" indent="0">
              <a:buNone/>
              <a:defRPr sz="2500" b="1"/>
            </a:lvl5pPr>
            <a:lvl6pPr marL="3382683" indent="0">
              <a:buNone/>
              <a:defRPr sz="2500" b="1"/>
            </a:lvl6pPr>
            <a:lvl7pPr marL="4059220" indent="0">
              <a:buNone/>
              <a:defRPr sz="2500" b="1"/>
            </a:lvl7pPr>
            <a:lvl8pPr marL="4735758" indent="0">
              <a:buNone/>
              <a:defRPr sz="2500" b="1"/>
            </a:lvl8pPr>
            <a:lvl9pPr marL="5412294" indent="0">
              <a:buNone/>
              <a:defRPr sz="2500" b="1"/>
            </a:lvl9pPr>
          </a:lstStyle>
          <a:p>
            <a:pPr lvl="0"/>
            <a:r>
              <a:rPr lang="nl-NL" smtClean="0"/>
              <a:t>Klik om de modelstijlen te bewerken</a:t>
            </a:r>
          </a:p>
        </p:txBody>
      </p:sp>
      <p:sp>
        <p:nvSpPr>
          <p:cNvPr id="4" name="Tijdelijke aanduiding voor inhoud 3"/>
          <p:cNvSpPr>
            <a:spLocks noGrp="1"/>
          </p:cNvSpPr>
          <p:nvPr>
            <p:ph sz="half" idx="2"/>
          </p:nvPr>
        </p:nvSpPr>
        <p:spPr>
          <a:xfrm>
            <a:off x="703818" y="2511680"/>
            <a:ext cx="6219505" cy="4563189"/>
          </a:xfrm>
        </p:spPr>
        <p:txBody>
          <a:bodyPr/>
          <a:lstStyle>
            <a:lvl1pPr>
              <a:defRPr sz="3500"/>
            </a:lvl1pPr>
            <a:lvl2pPr>
              <a:defRPr sz="29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7150599" y="1772843"/>
            <a:ext cx="6221948" cy="738836"/>
          </a:xfrm>
        </p:spPr>
        <p:txBody>
          <a:bodyPr anchor="b"/>
          <a:lstStyle>
            <a:lvl1pPr marL="0" indent="0">
              <a:buNone/>
              <a:defRPr sz="3500" b="1"/>
            </a:lvl1pPr>
            <a:lvl2pPr marL="676535" indent="0">
              <a:buNone/>
              <a:defRPr sz="2900" b="1"/>
            </a:lvl2pPr>
            <a:lvl3pPr marL="1353074" indent="0">
              <a:buNone/>
              <a:defRPr sz="2800" b="1"/>
            </a:lvl3pPr>
            <a:lvl4pPr marL="2029609" indent="0">
              <a:buNone/>
              <a:defRPr sz="2500" b="1"/>
            </a:lvl4pPr>
            <a:lvl5pPr marL="2706147" indent="0">
              <a:buNone/>
              <a:defRPr sz="2500" b="1"/>
            </a:lvl5pPr>
            <a:lvl6pPr marL="3382683" indent="0">
              <a:buNone/>
              <a:defRPr sz="2500" b="1"/>
            </a:lvl6pPr>
            <a:lvl7pPr marL="4059220" indent="0">
              <a:buNone/>
              <a:defRPr sz="2500" b="1"/>
            </a:lvl7pPr>
            <a:lvl8pPr marL="4735758" indent="0">
              <a:buNone/>
              <a:defRPr sz="2500" b="1"/>
            </a:lvl8pPr>
            <a:lvl9pPr marL="5412294" indent="0">
              <a:buNone/>
              <a:defRPr sz="2500" b="1"/>
            </a:lvl9pPr>
          </a:lstStyle>
          <a:p>
            <a:pPr lvl="0"/>
            <a:r>
              <a:rPr lang="nl-NL" smtClean="0"/>
              <a:t>Klik om de modelstijlen te bewerken</a:t>
            </a:r>
          </a:p>
        </p:txBody>
      </p:sp>
      <p:sp>
        <p:nvSpPr>
          <p:cNvPr id="6" name="Tijdelijke aanduiding voor inhoud 5"/>
          <p:cNvSpPr>
            <a:spLocks noGrp="1"/>
          </p:cNvSpPr>
          <p:nvPr>
            <p:ph sz="quarter" idx="4"/>
          </p:nvPr>
        </p:nvSpPr>
        <p:spPr>
          <a:xfrm>
            <a:off x="7150599" y="2511680"/>
            <a:ext cx="6221948" cy="4563189"/>
          </a:xfrm>
        </p:spPr>
        <p:txBody>
          <a:bodyPr/>
          <a:lstStyle>
            <a:lvl1pPr>
              <a:defRPr sz="3500"/>
            </a:lvl1pPr>
            <a:lvl2pPr>
              <a:defRPr sz="2900"/>
            </a:lvl2pPr>
            <a:lvl3pPr>
              <a:defRPr sz="2800"/>
            </a:lvl3pPr>
            <a:lvl4pPr>
              <a:defRPr sz="2500"/>
            </a:lvl4pPr>
            <a:lvl5pPr>
              <a:defRPr sz="2500"/>
            </a:lvl5pPr>
            <a:lvl6pPr>
              <a:defRPr sz="2500"/>
            </a:lvl6pPr>
            <a:lvl7pPr>
              <a:defRPr sz="2500"/>
            </a:lvl7pPr>
            <a:lvl8pPr>
              <a:defRPr sz="2500"/>
            </a:lvl8pPr>
            <a:lvl9pPr>
              <a:defRPr sz="2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86488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atin typeface="Calibri" pitchFamily="34" charset="0"/>
              </a:defRPr>
            </a:lvl1pPr>
          </a:lstStyle>
          <a:p>
            <a:r>
              <a:rPr lang="en-US"/>
              <a:t>USEF Aggregator Work Stream - agenda December 12th + 13th, Brussels</a:t>
            </a:r>
            <a:endParaRPr lang="nl-NL" dirty="0"/>
          </a:p>
        </p:txBody>
      </p:sp>
    </p:spTree>
    <p:extLst>
      <p:ext uri="{BB962C8B-B14F-4D97-AF65-F5344CB8AC3E}">
        <p14:creationId xmlns:p14="http://schemas.microsoft.com/office/powerpoint/2010/main" val="394281527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atin typeface="Calibri" pitchFamily="34" charset="0"/>
              </a:defRPr>
            </a:lvl1pPr>
          </a:lstStyle>
          <a:p>
            <a:r>
              <a:rPr lang="en-US"/>
              <a:t>USEF Aggregator Work Stream - agenda December 12th + 13th, Brussels</a:t>
            </a:r>
            <a:endParaRPr lang="nl-NL" dirty="0"/>
          </a:p>
        </p:txBody>
      </p:sp>
      <p:sp>
        <p:nvSpPr>
          <p:cNvPr id="4" name="Text Placeholder 3"/>
          <p:cNvSpPr>
            <a:spLocks noGrp="1"/>
          </p:cNvSpPr>
          <p:nvPr>
            <p:ph type="body" sz="quarter" idx="11"/>
          </p:nvPr>
        </p:nvSpPr>
        <p:spPr>
          <a:xfrm>
            <a:off x="95309" y="150553"/>
            <a:ext cx="12756704" cy="748466"/>
          </a:xfrm>
          <a:prstGeom prst="rect">
            <a:avLst/>
          </a:prstGeom>
        </p:spPr>
        <p:txBody>
          <a:bodyPr lIns="140772" tIns="70386" rIns="140772" bIns="70386"/>
          <a:lstStyle>
            <a:lvl1pPr marL="0" indent="0">
              <a:buNone/>
              <a:defRPr sz="3400">
                <a:latin typeface="Calibri" pitchFamily="34" charset="0"/>
              </a:defRPr>
            </a:lvl1pPr>
          </a:lstStyle>
          <a:p>
            <a:pPr lvl="0"/>
            <a:endParaRPr lang="en-GB" dirty="0"/>
          </a:p>
        </p:txBody>
      </p:sp>
    </p:spTree>
    <p:extLst>
      <p:ext uri="{BB962C8B-B14F-4D97-AF65-F5344CB8AC3E}">
        <p14:creationId xmlns:p14="http://schemas.microsoft.com/office/powerpoint/2010/main" val="104401896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text page">
    <p:spTree>
      <p:nvGrpSpPr>
        <p:cNvPr id="1" name=""/>
        <p:cNvGrpSpPr/>
        <p:nvPr/>
      </p:nvGrpSpPr>
      <p:grpSpPr>
        <a:xfrm>
          <a:off x="0" y="0"/>
          <a:ext cx="0" cy="0"/>
          <a:chOff x="0" y="0"/>
          <a:chExt cx="0" cy="0"/>
        </a:xfrm>
      </p:grpSpPr>
      <p:sp>
        <p:nvSpPr>
          <p:cNvPr id="2" name="Titel 1"/>
          <p:cNvSpPr>
            <a:spLocks noGrp="1"/>
          </p:cNvSpPr>
          <p:nvPr>
            <p:ph type="title"/>
          </p:nvPr>
        </p:nvSpPr>
        <p:spPr>
          <a:xfrm>
            <a:off x="703818" y="668859"/>
            <a:ext cx="11111466" cy="1005182"/>
          </a:xfrm>
          <a:prstGeom prst="rect">
            <a:avLst/>
          </a:prstGeom>
        </p:spPr>
        <p:txBody>
          <a:bodyPr lIns="140772" tIns="70386" rIns="140772" bIns="70386"/>
          <a:lstStyle>
            <a:lvl1pPr algn="l">
              <a:defRPr sz="4900" b="0" i="0">
                <a:solidFill>
                  <a:srgbClr val="207C9E"/>
                </a:solidFill>
                <a:latin typeface="Calibri" pitchFamily="34" charset="0"/>
                <a:cs typeface="Arial"/>
              </a:defRPr>
            </a:lvl1pPr>
          </a:lstStyle>
          <a:p>
            <a:r>
              <a:rPr lang="nl-NL" dirty="0"/>
              <a:t>Titelstijl van model bewerken</a:t>
            </a:r>
          </a:p>
        </p:txBody>
      </p:sp>
      <p:sp>
        <p:nvSpPr>
          <p:cNvPr id="3" name="Tijdelijke aanduiding voor inhoud 2"/>
          <p:cNvSpPr>
            <a:spLocks noGrp="1"/>
          </p:cNvSpPr>
          <p:nvPr>
            <p:ph idx="1"/>
          </p:nvPr>
        </p:nvSpPr>
        <p:spPr>
          <a:xfrm>
            <a:off x="703818" y="1848010"/>
            <a:ext cx="11111466" cy="4538663"/>
          </a:xfrm>
          <a:prstGeom prst="rect">
            <a:avLst/>
          </a:prstGeom>
        </p:spPr>
        <p:txBody>
          <a:bodyPr lIns="140772" tIns="70386" rIns="140772" bIns="70386"/>
          <a:lstStyle>
            <a:lvl1pPr marL="413029" indent="-386145">
              <a:lnSpc>
                <a:spcPct val="120000"/>
              </a:lnSpc>
              <a:buClr>
                <a:srgbClr val="EE3E27"/>
              </a:buClr>
              <a:buFont typeface="Wingdings" charset="2"/>
              <a:buChar char="§"/>
              <a:defRPr sz="3100">
                <a:solidFill>
                  <a:srgbClr val="207C9E"/>
                </a:solidFill>
                <a:latin typeface="Calibri" pitchFamily="34" charset="0"/>
                <a:cs typeface="Arial"/>
              </a:defRPr>
            </a:lvl1pPr>
            <a:lvl2pPr>
              <a:lnSpc>
                <a:spcPct val="120000"/>
              </a:lnSpc>
              <a:buClr>
                <a:srgbClr val="EE3E27"/>
              </a:buClr>
              <a:defRPr sz="2800">
                <a:solidFill>
                  <a:srgbClr val="207C9E"/>
                </a:solidFill>
                <a:latin typeface="Calibri" pitchFamily="34" charset="0"/>
                <a:cs typeface="Arial"/>
              </a:defRPr>
            </a:lvl2pPr>
            <a:lvl3pPr>
              <a:lnSpc>
                <a:spcPct val="120000"/>
              </a:lnSpc>
              <a:buClr>
                <a:srgbClr val="EE3E27"/>
              </a:buClr>
              <a:defRPr sz="2500">
                <a:solidFill>
                  <a:srgbClr val="207C9E"/>
                </a:solidFill>
                <a:latin typeface="Calibri" pitchFamily="34" charset="0"/>
                <a:cs typeface="Arial"/>
              </a:defRPr>
            </a:lvl3pPr>
            <a:lvl4pPr>
              <a:lnSpc>
                <a:spcPct val="120000"/>
              </a:lnSpc>
              <a:buClr>
                <a:srgbClr val="EE3E27"/>
              </a:buClr>
              <a:defRPr sz="2200">
                <a:solidFill>
                  <a:srgbClr val="207C9E"/>
                </a:solidFill>
                <a:latin typeface="Calibri" pitchFamily="34" charset="0"/>
                <a:cs typeface="Arial"/>
              </a:defRPr>
            </a:lvl4pPr>
            <a:lvl5pPr>
              <a:lnSpc>
                <a:spcPct val="120000"/>
              </a:lnSpc>
              <a:buClr>
                <a:srgbClr val="EE3E27"/>
              </a:buClr>
              <a:defRPr sz="2200">
                <a:solidFill>
                  <a:srgbClr val="207C9E"/>
                </a:solidFill>
                <a:latin typeface="Calibri" pitchFamily="34" charset="0"/>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4"/>
          <p:cNvSpPr>
            <a:spLocks noGrp="1"/>
          </p:cNvSpPr>
          <p:nvPr>
            <p:ph type="ftr" sz="quarter" idx="11"/>
          </p:nvPr>
        </p:nvSpPr>
        <p:spPr>
          <a:xfrm>
            <a:off x="4410711" y="7265229"/>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8" name="Afbeelding 7"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61"/>
            <a:ext cx="1782246" cy="6707115"/>
          </a:xfrm>
          <a:prstGeom prst="rect">
            <a:avLst/>
          </a:prstGeom>
        </p:spPr>
      </p:pic>
    </p:spTree>
    <p:extLst>
      <p:ext uri="{BB962C8B-B14F-4D97-AF65-F5344CB8AC3E}">
        <p14:creationId xmlns:p14="http://schemas.microsoft.com/office/powerpoint/2010/main" val="188985214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image left, text page">
    <p:spTree>
      <p:nvGrpSpPr>
        <p:cNvPr id="1" name=""/>
        <p:cNvGrpSpPr/>
        <p:nvPr/>
      </p:nvGrpSpPr>
      <p:grpSpPr>
        <a:xfrm>
          <a:off x="0" y="0"/>
          <a:ext cx="0" cy="0"/>
          <a:chOff x="0" y="0"/>
          <a:chExt cx="0" cy="0"/>
        </a:xfrm>
      </p:grpSpPr>
      <p:sp>
        <p:nvSpPr>
          <p:cNvPr id="2" name="Titel 1"/>
          <p:cNvSpPr>
            <a:spLocks noGrp="1"/>
          </p:cNvSpPr>
          <p:nvPr>
            <p:ph type="title"/>
          </p:nvPr>
        </p:nvSpPr>
        <p:spPr>
          <a:xfrm>
            <a:off x="703818" y="668859"/>
            <a:ext cx="11111466" cy="1005182"/>
          </a:xfrm>
          <a:prstGeom prst="rect">
            <a:avLst/>
          </a:prstGeom>
        </p:spPr>
        <p:txBody>
          <a:bodyPr lIns="140772" tIns="70386" rIns="140772" bIns="70386"/>
          <a:lstStyle>
            <a:lvl1pPr algn="l">
              <a:defRPr sz="4900" b="0" i="0">
                <a:solidFill>
                  <a:srgbClr val="207C9E"/>
                </a:solidFill>
                <a:latin typeface="Calibri" pitchFamily="34" charset="0"/>
                <a:cs typeface="Arial"/>
              </a:defRPr>
            </a:lvl1pPr>
          </a:lstStyle>
          <a:p>
            <a:r>
              <a:rPr lang="nl-NL" dirty="0"/>
              <a:t>Titelstijl van model bewerken</a:t>
            </a:r>
          </a:p>
        </p:txBody>
      </p:sp>
      <p:sp>
        <p:nvSpPr>
          <p:cNvPr id="3" name="Tijdelijke aanduiding voor inhoud 2"/>
          <p:cNvSpPr>
            <a:spLocks noGrp="1"/>
          </p:cNvSpPr>
          <p:nvPr>
            <p:ph idx="1"/>
          </p:nvPr>
        </p:nvSpPr>
        <p:spPr>
          <a:xfrm>
            <a:off x="5204350" y="1860547"/>
            <a:ext cx="6610934" cy="4876283"/>
          </a:xfrm>
          <a:prstGeom prst="rect">
            <a:avLst/>
          </a:prstGeom>
        </p:spPr>
        <p:txBody>
          <a:bodyPr lIns="140772" tIns="70386" rIns="140772" bIns="70386"/>
          <a:lstStyle>
            <a:lvl1pPr marL="413029" indent="-386145">
              <a:lnSpc>
                <a:spcPct val="120000"/>
              </a:lnSpc>
              <a:buClr>
                <a:srgbClr val="EE3E27"/>
              </a:buClr>
              <a:buFont typeface="Wingdings" charset="2"/>
              <a:buChar char="§"/>
              <a:defRPr sz="3100">
                <a:solidFill>
                  <a:srgbClr val="207C9E"/>
                </a:solidFill>
                <a:latin typeface="Calibri" pitchFamily="34" charset="0"/>
                <a:cs typeface="Arial"/>
              </a:defRPr>
            </a:lvl1pPr>
            <a:lvl2pPr>
              <a:lnSpc>
                <a:spcPct val="120000"/>
              </a:lnSpc>
              <a:buClr>
                <a:srgbClr val="EE3E27"/>
              </a:buClr>
              <a:defRPr sz="2800">
                <a:solidFill>
                  <a:srgbClr val="207C9E"/>
                </a:solidFill>
                <a:latin typeface="Calibri" pitchFamily="34" charset="0"/>
                <a:cs typeface="Arial"/>
              </a:defRPr>
            </a:lvl2pPr>
            <a:lvl3pPr>
              <a:lnSpc>
                <a:spcPct val="120000"/>
              </a:lnSpc>
              <a:buClr>
                <a:srgbClr val="EE3E27"/>
              </a:buClr>
              <a:defRPr sz="2500">
                <a:solidFill>
                  <a:srgbClr val="207C9E"/>
                </a:solidFill>
                <a:latin typeface="Calibri" pitchFamily="34" charset="0"/>
                <a:cs typeface="Arial"/>
              </a:defRPr>
            </a:lvl3pPr>
            <a:lvl4pPr>
              <a:lnSpc>
                <a:spcPct val="120000"/>
              </a:lnSpc>
              <a:buClr>
                <a:srgbClr val="EE3E27"/>
              </a:buClr>
              <a:defRPr sz="2200">
                <a:solidFill>
                  <a:srgbClr val="207C9E"/>
                </a:solidFill>
                <a:latin typeface="Calibri" pitchFamily="34" charset="0"/>
                <a:cs typeface="Arial"/>
              </a:defRPr>
            </a:lvl4pPr>
            <a:lvl5pPr>
              <a:lnSpc>
                <a:spcPct val="120000"/>
              </a:lnSpc>
              <a:buClr>
                <a:srgbClr val="EE3E27"/>
              </a:buClr>
              <a:defRPr sz="2200">
                <a:solidFill>
                  <a:srgbClr val="207C9E"/>
                </a:solidFill>
                <a:latin typeface="Calibri" pitchFamily="34" charset="0"/>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afbeelding 2"/>
          <p:cNvSpPr>
            <a:spLocks noGrp="1"/>
          </p:cNvSpPr>
          <p:nvPr>
            <p:ph type="pic" idx="12"/>
          </p:nvPr>
        </p:nvSpPr>
        <p:spPr>
          <a:xfrm>
            <a:off x="0" y="2036234"/>
            <a:ext cx="5204350" cy="4688060"/>
          </a:xfrm>
          <a:prstGeom prst="rect">
            <a:avLst/>
          </a:prstGeom>
        </p:spPr>
        <p:txBody>
          <a:bodyPr lIns="140772" tIns="70386" rIns="140772" bIns="70386"/>
          <a:lstStyle>
            <a:lvl1pPr marL="0" indent="0">
              <a:buNone/>
              <a:defRPr sz="4900">
                <a:latin typeface="Calibri" pitchFamily="34" charset="0"/>
              </a:defRPr>
            </a:lvl1pPr>
            <a:lvl2pPr marL="703859" indent="0">
              <a:buNone/>
              <a:defRPr sz="4300"/>
            </a:lvl2pPr>
            <a:lvl3pPr marL="1407719" indent="0">
              <a:buNone/>
              <a:defRPr sz="3700"/>
            </a:lvl3pPr>
            <a:lvl4pPr marL="2111578" indent="0">
              <a:buNone/>
              <a:defRPr sz="3100"/>
            </a:lvl4pPr>
            <a:lvl5pPr marL="2815438" indent="0">
              <a:buNone/>
              <a:defRPr sz="3100"/>
            </a:lvl5pPr>
            <a:lvl6pPr marL="3519297" indent="0">
              <a:buNone/>
              <a:defRPr sz="3100"/>
            </a:lvl6pPr>
            <a:lvl7pPr marL="4223156" indent="0">
              <a:buNone/>
              <a:defRPr sz="3100"/>
            </a:lvl7pPr>
            <a:lvl8pPr marL="4927016" indent="0">
              <a:buNone/>
              <a:defRPr sz="3100"/>
            </a:lvl8pPr>
            <a:lvl9pPr marL="5630875" indent="0">
              <a:buNone/>
              <a:defRPr sz="3100"/>
            </a:lvl9pPr>
          </a:lstStyle>
          <a:p>
            <a:endParaRPr lang="nl-NL" dirty="0"/>
          </a:p>
        </p:txBody>
      </p:sp>
      <p:sp>
        <p:nvSpPr>
          <p:cNvPr id="9" name="Tijdelijke aanduiding voor voettekst 4"/>
          <p:cNvSpPr>
            <a:spLocks noGrp="1"/>
          </p:cNvSpPr>
          <p:nvPr>
            <p:ph type="ftr" sz="quarter" idx="11"/>
          </p:nvPr>
        </p:nvSpPr>
        <p:spPr>
          <a:xfrm>
            <a:off x="4410711" y="7297264"/>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10" name="Afbeelding 9"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61"/>
            <a:ext cx="1782246" cy="6707115"/>
          </a:xfrm>
          <a:prstGeom prst="rect">
            <a:avLst/>
          </a:prstGeom>
        </p:spPr>
      </p:pic>
    </p:spTree>
    <p:extLst>
      <p:ext uri="{BB962C8B-B14F-4D97-AF65-F5344CB8AC3E}">
        <p14:creationId xmlns:p14="http://schemas.microsoft.com/office/powerpoint/2010/main" val="5573231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image right, text page">
    <p:spTree>
      <p:nvGrpSpPr>
        <p:cNvPr id="1" name=""/>
        <p:cNvGrpSpPr/>
        <p:nvPr/>
      </p:nvGrpSpPr>
      <p:grpSpPr>
        <a:xfrm>
          <a:off x="0" y="0"/>
          <a:ext cx="0" cy="0"/>
          <a:chOff x="0" y="0"/>
          <a:chExt cx="0" cy="0"/>
        </a:xfrm>
      </p:grpSpPr>
      <p:sp>
        <p:nvSpPr>
          <p:cNvPr id="2" name="Titel 1"/>
          <p:cNvSpPr>
            <a:spLocks noGrp="1"/>
          </p:cNvSpPr>
          <p:nvPr>
            <p:ph type="title"/>
          </p:nvPr>
        </p:nvSpPr>
        <p:spPr>
          <a:xfrm>
            <a:off x="703818" y="668859"/>
            <a:ext cx="11111466" cy="1005182"/>
          </a:xfrm>
          <a:prstGeom prst="rect">
            <a:avLst/>
          </a:prstGeom>
        </p:spPr>
        <p:txBody>
          <a:bodyPr lIns="140772" tIns="70386" rIns="140772" bIns="70386"/>
          <a:lstStyle>
            <a:lvl1pPr algn="l">
              <a:defRPr sz="4900" b="0" i="0">
                <a:solidFill>
                  <a:srgbClr val="207C9E"/>
                </a:solidFill>
                <a:latin typeface="Calibri" pitchFamily="34" charset="0"/>
                <a:cs typeface="Arial"/>
              </a:defRPr>
            </a:lvl1pPr>
          </a:lstStyle>
          <a:p>
            <a:r>
              <a:rPr lang="nl-NL" dirty="0"/>
              <a:t>Titelstijl van model bewerken</a:t>
            </a:r>
          </a:p>
        </p:txBody>
      </p:sp>
      <p:sp>
        <p:nvSpPr>
          <p:cNvPr id="3" name="Tijdelijke aanduiding voor inhoud 2"/>
          <p:cNvSpPr>
            <a:spLocks noGrp="1"/>
          </p:cNvSpPr>
          <p:nvPr>
            <p:ph idx="1"/>
          </p:nvPr>
        </p:nvSpPr>
        <p:spPr>
          <a:xfrm>
            <a:off x="703818" y="1860546"/>
            <a:ext cx="6610934" cy="4876283"/>
          </a:xfrm>
          <a:prstGeom prst="rect">
            <a:avLst/>
          </a:prstGeom>
        </p:spPr>
        <p:txBody>
          <a:bodyPr lIns="140772" tIns="70386" rIns="140772" bIns="70386"/>
          <a:lstStyle>
            <a:lvl1pPr marL="413029" indent="-386145">
              <a:lnSpc>
                <a:spcPct val="120000"/>
              </a:lnSpc>
              <a:buClr>
                <a:srgbClr val="EE3E27"/>
              </a:buClr>
              <a:buFont typeface="Wingdings" charset="2"/>
              <a:buChar char="§"/>
              <a:defRPr sz="3100">
                <a:solidFill>
                  <a:srgbClr val="207C9E"/>
                </a:solidFill>
                <a:latin typeface="Calibri" pitchFamily="34" charset="0"/>
                <a:cs typeface="Arial"/>
              </a:defRPr>
            </a:lvl1pPr>
            <a:lvl2pPr>
              <a:lnSpc>
                <a:spcPct val="120000"/>
              </a:lnSpc>
              <a:buClr>
                <a:srgbClr val="EE3E27"/>
              </a:buClr>
              <a:defRPr sz="2800">
                <a:solidFill>
                  <a:srgbClr val="207C9E"/>
                </a:solidFill>
                <a:latin typeface="Calibri" pitchFamily="34" charset="0"/>
                <a:cs typeface="Arial"/>
              </a:defRPr>
            </a:lvl2pPr>
            <a:lvl3pPr>
              <a:lnSpc>
                <a:spcPct val="120000"/>
              </a:lnSpc>
              <a:buClr>
                <a:srgbClr val="EE3E27"/>
              </a:buClr>
              <a:defRPr sz="2500">
                <a:solidFill>
                  <a:srgbClr val="207C9E"/>
                </a:solidFill>
                <a:latin typeface="Calibri" pitchFamily="34" charset="0"/>
                <a:cs typeface="Arial"/>
              </a:defRPr>
            </a:lvl3pPr>
            <a:lvl4pPr>
              <a:lnSpc>
                <a:spcPct val="120000"/>
              </a:lnSpc>
              <a:buClr>
                <a:srgbClr val="EE3E27"/>
              </a:buClr>
              <a:defRPr sz="2200">
                <a:solidFill>
                  <a:srgbClr val="207C9E"/>
                </a:solidFill>
                <a:latin typeface="Calibri" pitchFamily="34" charset="0"/>
                <a:cs typeface="Arial"/>
              </a:defRPr>
            </a:lvl4pPr>
            <a:lvl5pPr>
              <a:lnSpc>
                <a:spcPct val="120000"/>
              </a:lnSpc>
              <a:buClr>
                <a:srgbClr val="EE3E27"/>
              </a:buClr>
              <a:defRPr sz="2200">
                <a:solidFill>
                  <a:srgbClr val="207C9E"/>
                </a:solidFill>
                <a:latin typeface="Calibri" pitchFamily="34" charset="0"/>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voettekst 4"/>
          <p:cNvSpPr>
            <a:spLocks noGrp="1"/>
          </p:cNvSpPr>
          <p:nvPr>
            <p:ph type="ftr" sz="quarter" idx="11"/>
          </p:nvPr>
        </p:nvSpPr>
        <p:spPr>
          <a:xfrm>
            <a:off x="4410711" y="7265229"/>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pic>
        <p:nvPicPr>
          <p:cNvPr id="6" name="Afbeelding 5"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b="73476"/>
          <a:stretch/>
        </p:blipFill>
        <p:spPr>
          <a:xfrm>
            <a:off x="12294119" y="87763"/>
            <a:ext cx="1782246" cy="1760247"/>
          </a:xfrm>
          <a:prstGeom prst="rect">
            <a:avLst/>
          </a:prstGeom>
        </p:spPr>
      </p:pic>
      <p:sp>
        <p:nvSpPr>
          <p:cNvPr id="8" name="Tijdelijke aanduiding voor afbeelding 2"/>
          <p:cNvSpPr>
            <a:spLocks noGrp="1"/>
          </p:cNvSpPr>
          <p:nvPr>
            <p:ph type="pic" idx="12"/>
          </p:nvPr>
        </p:nvSpPr>
        <p:spPr>
          <a:xfrm>
            <a:off x="7314752" y="2036234"/>
            <a:ext cx="6761611" cy="4688060"/>
          </a:xfrm>
          <a:prstGeom prst="rect">
            <a:avLst/>
          </a:prstGeom>
        </p:spPr>
        <p:txBody>
          <a:bodyPr lIns="140772" tIns="70386" rIns="140772" bIns="70386"/>
          <a:lstStyle>
            <a:lvl1pPr marL="0" indent="0">
              <a:buNone/>
              <a:defRPr sz="4900">
                <a:latin typeface="Calibri" pitchFamily="34" charset="0"/>
              </a:defRPr>
            </a:lvl1pPr>
            <a:lvl2pPr marL="703859" indent="0">
              <a:buNone/>
              <a:defRPr sz="4300"/>
            </a:lvl2pPr>
            <a:lvl3pPr marL="1407719" indent="0">
              <a:buNone/>
              <a:defRPr sz="3700"/>
            </a:lvl3pPr>
            <a:lvl4pPr marL="2111578" indent="0">
              <a:buNone/>
              <a:defRPr sz="3100"/>
            </a:lvl4pPr>
            <a:lvl5pPr marL="2815438" indent="0">
              <a:buNone/>
              <a:defRPr sz="3100"/>
            </a:lvl5pPr>
            <a:lvl6pPr marL="3519297" indent="0">
              <a:buNone/>
              <a:defRPr sz="3100"/>
            </a:lvl6pPr>
            <a:lvl7pPr marL="4223156" indent="0">
              <a:buNone/>
              <a:defRPr sz="3100"/>
            </a:lvl7pPr>
            <a:lvl8pPr marL="4927016" indent="0">
              <a:buNone/>
              <a:defRPr sz="3100"/>
            </a:lvl8pPr>
            <a:lvl9pPr marL="5630875" indent="0">
              <a:buNone/>
              <a:defRPr sz="3100"/>
            </a:lvl9pPr>
          </a:lstStyle>
          <a:p>
            <a:endParaRPr lang="nl-NL" dirty="0"/>
          </a:p>
        </p:txBody>
      </p:sp>
    </p:spTree>
    <p:extLst>
      <p:ext uri="{BB962C8B-B14F-4D97-AF65-F5344CB8AC3E}">
        <p14:creationId xmlns:p14="http://schemas.microsoft.com/office/powerpoint/2010/main" val="117575264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5" name="Tijdelijke aanduiding voor afbeelding 2"/>
          <p:cNvSpPr>
            <a:spLocks noGrp="1"/>
          </p:cNvSpPr>
          <p:nvPr>
            <p:ph type="pic" idx="1"/>
          </p:nvPr>
        </p:nvSpPr>
        <p:spPr>
          <a:xfrm>
            <a:off x="0" y="4291"/>
            <a:ext cx="14076363" cy="6734071"/>
          </a:xfrm>
          <a:prstGeom prst="rect">
            <a:avLst/>
          </a:prstGeom>
        </p:spPr>
        <p:txBody>
          <a:bodyPr lIns="140772" tIns="70386" rIns="140772" bIns="70386"/>
          <a:lstStyle>
            <a:lvl1pPr marL="0" indent="0">
              <a:buNone/>
              <a:defRPr sz="4900">
                <a:latin typeface="Calibri" pitchFamily="34" charset="0"/>
              </a:defRPr>
            </a:lvl1pPr>
            <a:lvl2pPr marL="703859" indent="0">
              <a:buNone/>
              <a:defRPr sz="4300"/>
            </a:lvl2pPr>
            <a:lvl3pPr marL="1407719" indent="0">
              <a:buNone/>
              <a:defRPr sz="3700"/>
            </a:lvl3pPr>
            <a:lvl4pPr marL="2111578" indent="0">
              <a:buNone/>
              <a:defRPr sz="3100"/>
            </a:lvl4pPr>
            <a:lvl5pPr marL="2815438" indent="0">
              <a:buNone/>
              <a:defRPr sz="3100"/>
            </a:lvl5pPr>
            <a:lvl6pPr marL="3519297" indent="0">
              <a:buNone/>
              <a:defRPr sz="3100"/>
            </a:lvl6pPr>
            <a:lvl7pPr marL="4223156" indent="0">
              <a:buNone/>
              <a:defRPr sz="3100"/>
            </a:lvl7pPr>
            <a:lvl8pPr marL="4927016" indent="0">
              <a:buNone/>
              <a:defRPr sz="3100"/>
            </a:lvl8pPr>
            <a:lvl9pPr marL="5630875" indent="0">
              <a:buNone/>
              <a:defRPr sz="3100"/>
            </a:lvl9pPr>
          </a:lstStyle>
          <a:p>
            <a:endParaRPr lang="nl-NL" dirty="0"/>
          </a:p>
        </p:txBody>
      </p:sp>
      <p:sp>
        <p:nvSpPr>
          <p:cNvPr id="4" name="Tijdelijke aanduiding voor voettekst 4"/>
          <p:cNvSpPr>
            <a:spLocks noGrp="1"/>
          </p:cNvSpPr>
          <p:nvPr>
            <p:ph type="ftr" sz="quarter" idx="11"/>
          </p:nvPr>
        </p:nvSpPr>
        <p:spPr>
          <a:xfrm>
            <a:off x="4410711" y="7259654"/>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spTree>
    <p:extLst>
      <p:ext uri="{BB962C8B-B14F-4D97-AF65-F5344CB8AC3E}">
        <p14:creationId xmlns:p14="http://schemas.microsoft.com/office/powerpoint/2010/main" val="32361131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sp>
        <p:nvSpPr>
          <p:cNvPr id="6" name="Rechthoek 5"/>
          <p:cNvSpPr>
            <a:spLocks/>
          </p:cNvSpPr>
          <p:nvPr userDrawn="1"/>
        </p:nvSpPr>
        <p:spPr>
          <a:xfrm>
            <a:off x="0" y="0"/>
            <a:ext cx="14076363" cy="7020688"/>
          </a:xfrm>
          <a:prstGeom prst="rect">
            <a:avLst/>
          </a:prstGeom>
          <a:solidFill>
            <a:srgbClr val="207C9E"/>
          </a:solidFill>
          <a:ln>
            <a:noFill/>
          </a:ln>
          <a:effectLst/>
        </p:spPr>
        <p:style>
          <a:lnRef idx="1">
            <a:schemeClr val="accent1"/>
          </a:lnRef>
          <a:fillRef idx="3">
            <a:schemeClr val="accent1"/>
          </a:fillRef>
          <a:effectRef idx="2">
            <a:schemeClr val="accent1"/>
          </a:effectRef>
          <a:fontRef idx="minor">
            <a:schemeClr val="lt1"/>
          </a:fontRef>
        </p:style>
        <p:txBody>
          <a:bodyPr lIns="140772" tIns="70386" rIns="140772" bIns="70386" rtlCol="0" anchor="ctr"/>
          <a:lstStyle/>
          <a:p>
            <a:pPr algn="ctr" defTabSz="703859"/>
            <a:r>
              <a:rPr lang="nl-NL" sz="2800" dirty="0">
                <a:solidFill>
                  <a:prstClr val="white"/>
                </a:solidFill>
                <a:latin typeface="Calibri" pitchFamily="34" charset="0"/>
              </a:rPr>
              <a:t>        </a:t>
            </a:r>
          </a:p>
        </p:txBody>
      </p:sp>
      <p:sp>
        <p:nvSpPr>
          <p:cNvPr id="2" name="Titel 1"/>
          <p:cNvSpPr>
            <a:spLocks noGrp="1"/>
          </p:cNvSpPr>
          <p:nvPr>
            <p:ph type="title"/>
          </p:nvPr>
        </p:nvSpPr>
        <p:spPr>
          <a:xfrm>
            <a:off x="718676" y="2979428"/>
            <a:ext cx="12668727" cy="1320006"/>
          </a:xfrm>
          <a:prstGeom prst="rect">
            <a:avLst/>
          </a:prstGeom>
        </p:spPr>
        <p:txBody>
          <a:bodyPr lIns="140772" tIns="70386" rIns="140772" bIns="70386"/>
          <a:lstStyle>
            <a:lvl1pPr algn="l">
              <a:defRPr b="0" i="0">
                <a:solidFill>
                  <a:schemeClr val="bg1"/>
                </a:solidFill>
                <a:latin typeface="Calibri" pitchFamily="34" charset="0"/>
                <a:cs typeface="Arial"/>
              </a:defRPr>
            </a:lvl1pPr>
          </a:lstStyle>
          <a:p>
            <a:r>
              <a:rPr lang="nl-NL" dirty="0"/>
              <a:t>Titelstijl van model bewerken</a:t>
            </a:r>
          </a:p>
        </p:txBody>
      </p:sp>
      <p:sp>
        <p:nvSpPr>
          <p:cNvPr id="5" name="Tijdelijke aanduiding voor voettekst 4"/>
          <p:cNvSpPr>
            <a:spLocks noGrp="1"/>
          </p:cNvSpPr>
          <p:nvPr>
            <p:ph type="ftr" sz="quarter" idx="11"/>
          </p:nvPr>
        </p:nvSpPr>
        <p:spPr>
          <a:xfrm>
            <a:off x="4410711" y="7259192"/>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sp>
        <p:nvSpPr>
          <p:cNvPr id="10" name="Tijdelijke aanduiding voor inhoud 2"/>
          <p:cNvSpPr>
            <a:spLocks noGrp="1"/>
          </p:cNvSpPr>
          <p:nvPr>
            <p:ph idx="1" hasCustomPrompt="1"/>
          </p:nvPr>
        </p:nvSpPr>
        <p:spPr>
          <a:xfrm>
            <a:off x="718676" y="4750772"/>
            <a:ext cx="6610934" cy="639981"/>
          </a:xfrm>
          <a:prstGeom prst="rect">
            <a:avLst/>
          </a:prstGeom>
        </p:spPr>
        <p:txBody>
          <a:bodyPr lIns="140772" tIns="70386" rIns="140772" bIns="70386"/>
          <a:lstStyle>
            <a:lvl1pPr marL="26884" indent="0">
              <a:lnSpc>
                <a:spcPct val="120000"/>
              </a:lnSpc>
              <a:buClr>
                <a:srgbClr val="EE3E27"/>
              </a:buClr>
              <a:buFont typeface="Wingdings" charset="2"/>
              <a:buNone/>
              <a:defRPr sz="3100">
                <a:solidFill>
                  <a:srgbClr val="FFFFFF"/>
                </a:solidFill>
                <a:latin typeface="Calibri" pitchFamily="34" charset="0"/>
                <a:cs typeface="Arial"/>
              </a:defRPr>
            </a:lvl1pPr>
            <a:lvl2pPr>
              <a:lnSpc>
                <a:spcPct val="120000"/>
              </a:lnSpc>
              <a:buClr>
                <a:srgbClr val="EE3E27"/>
              </a:buClr>
              <a:defRPr sz="2800">
                <a:solidFill>
                  <a:srgbClr val="FFFFFF"/>
                </a:solidFill>
                <a:latin typeface="Helvetica"/>
                <a:cs typeface="Helvetica"/>
              </a:defRPr>
            </a:lvl2pPr>
            <a:lvl3pPr>
              <a:lnSpc>
                <a:spcPct val="120000"/>
              </a:lnSpc>
              <a:buClr>
                <a:srgbClr val="EE3E27"/>
              </a:buClr>
              <a:defRPr sz="2500">
                <a:solidFill>
                  <a:srgbClr val="FFFFFF"/>
                </a:solidFill>
                <a:latin typeface="Helvetica"/>
                <a:cs typeface="Helvetica"/>
              </a:defRPr>
            </a:lvl3pPr>
            <a:lvl4pPr>
              <a:lnSpc>
                <a:spcPct val="120000"/>
              </a:lnSpc>
              <a:buClr>
                <a:srgbClr val="EE3E27"/>
              </a:buClr>
              <a:defRPr sz="2200">
                <a:solidFill>
                  <a:srgbClr val="FFFFFF"/>
                </a:solidFill>
                <a:latin typeface="Helvetica"/>
                <a:cs typeface="Helvetica"/>
              </a:defRPr>
            </a:lvl4pPr>
            <a:lvl5pPr>
              <a:lnSpc>
                <a:spcPct val="120000"/>
              </a:lnSpc>
              <a:buClr>
                <a:srgbClr val="EE3E27"/>
              </a:buClr>
              <a:defRPr sz="2200">
                <a:solidFill>
                  <a:srgbClr val="FFFFFF"/>
                </a:solidFill>
                <a:latin typeface="Helvetica"/>
                <a:cs typeface="Helvetica"/>
              </a:defRPr>
            </a:lvl5pPr>
          </a:lstStyle>
          <a:p>
            <a:pPr lvl="0"/>
            <a:r>
              <a:rPr lang="nl-NL" dirty="0"/>
              <a:t>E-mail adres</a:t>
            </a:r>
          </a:p>
        </p:txBody>
      </p:sp>
      <p:sp>
        <p:nvSpPr>
          <p:cNvPr id="11" name="Tijdelijke aanduiding voor inhoud 2"/>
          <p:cNvSpPr>
            <a:spLocks noGrp="1"/>
          </p:cNvSpPr>
          <p:nvPr>
            <p:ph idx="12" hasCustomPrompt="1"/>
          </p:nvPr>
        </p:nvSpPr>
        <p:spPr>
          <a:xfrm>
            <a:off x="718676" y="5390754"/>
            <a:ext cx="6610934" cy="664444"/>
          </a:xfrm>
          <a:prstGeom prst="rect">
            <a:avLst/>
          </a:prstGeom>
        </p:spPr>
        <p:txBody>
          <a:bodyPr lIns="140772" tIns="70386" rIns="140772" bIns="70386" anchor="t" anchorCtr="0"/>
          <a:lstStyle>
            <a:lvl1pPr marL="26884" indent="0">
              <a:lnSpc>
                <a:spcPct val="120000"/>
              </a:lnSpc>
              <a:buClr>
                <a:srgbClr val="EE3E27"/>
              </a:buClr>
              <a:buFont typeface="Wingdings" charset="2"/>
              <a:buNone/>
              <a:defRPr sz="3100">
                <a:solidFill>
                  <a:schemeClr val="bg1"/>
                </a:solidFill>
                <a:latin typeface="Calibri" pitchFamily="34" charset="0"/>
                <a:cs typeface="Arial"/>
              </a:defRPr>
            </a:lvl1pPr>
            <a:lvl2pPr>
              <a:lnSpc>
                <a:spcPct val="120000"/>
              </a:lnSpc>
              <a:buClr>
                <a:srgbClr val="EE3E27"/>
              </a:buClr>
              <a:defRPr sz="2800">
                <a:solidFill>
                  <a:srgbClr val="FFFFFF"/>
                </a:solidFill>
                <a:latin typeface="Helvetica"/>
                <a:cs typeface="Helvetica"/>
              </a:defRPr>
            </a:lvl2pPr>
            <a:lvl3pPr>
              <a:lnSpc>
                <a:spcPct val="120000"/>
              </a:lnSpc>
              <a:buClr>
                <a:srgbClr val="EE3E27"/>
              </a:buClr>
              <a:defRPr sz="2500">
                <a:solidFill>
                  <a:srgbClr val="FFFFFF"/>
                </a:solidFill>
                <a:latin typeface="Helvetica"/>
                <a:cs typeface="Helvetica"/>
              </a:defRPr>
            </a:lvl3pPr>
            <a:lvl4pPr>
              <a:lnSpc>
                <a:spcPct val="120000"/>
              </a:lnSpc>
              <a:buClr>
                <a:srgbClr val="EE3E27"/>
              </a:buClr>
              <a:defRPr sz="2200">
                <a:solidFill>
                  <a:srgbClr val="FFFFFF"/>
                </a:solidFill>
                <a:latin typeface="Helvetica"/>
                <a:cs typeface="Helvetica"/>
              </a:defRPr>
            </a:lvl4pPr>
            <a:lvl5pPr>
              <a:lnSpc>
                <a:spcPct val="120000"/>
              </a:lnSpc>
              <a:buClr>
                <a:srgbClr val="EE3E27"/>
              </a:buClr>
              <a:defRPr sz="2200">
                <a:solidFill>
                  <a:srgbClr val="FFFFFF"/>
                </a:solidFill>
                <a:latin typeface="Helvetica"/>
                <a:cs typeface="Helvetica"/>
              </a:defRPr>
            </a:lvl5pPr>
          </a:lstStyle>
          <a:p>
            <a:pPr lvl="0"/>
            <a:r>
              <a:rPr lang="nl-NL" dirty="0"/>
              <a:t>website</a:t>
            </a:r>
          </a:p>
        </p:txBody>
      </p:sp>
      <p:pic>
        <p:nvPicPr>
          <p:cNvPr id="8" name="Afbeelding 7"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61"/>
            <a:ext cx="1782246" cy="6707115"/>
          </a:xfrm>
          <a:prstGeom prst="rect">
            <a:avLst/>
          </a:prstGeom>
        </p:spPr>
      </p:pic>
    </p:spTree>
    <p:extLst>
      <p:ext uri="{BB962C8B-B14F-4D97-AF65-F5344CB8AC3E}">
        <p14:creationId xmlns:p14="http://schemas.microsoft.com/office/powerpoint/2010/main" val="45990105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losing page">
    <p:spTree>
      <p:nvGrpSpPr>
        <p:cNvPr id="1" name=""/>
        <p:cNvGrpSpPr/>
        <p:nvPr/>
      </p:nvGrpSpPr>
      <p:grpSpPr>
        <a:xfrm>
          <a:off x="0" y="0"/>
          <a:ext cx="0" cy="0"/>
          <a:chOff x="0" y="0"/>
          <a:chExt cx="0" cy="0"/>
        </a:xfrm>
      </p:grpSpPr>
      <p:sp>
        <p:nvSpPr>
          <p:cNvPr id="6" name="Rechthoek 5"/>
          <p:cNvSpPr>
            <a:spLocks/>
          </p:cNvSpPr>
          <p:nvPr userDrawn="1"/>
        </p:nvSpPr>
        <p:spPr>
          <a:xfrm>
            <a:off x="0" y="0"/>
            <a:ext cx="14076363" cy="7020688"/>
          </a:xfrm>
          <a:prstGeom prst="rect">
            <a:avLst/>
          </a:prstGeom>
          <a:solidFill>
            <a:srgbClr val="207C9E"/>
          </a:solidFill>
          <a:ln>
            <a:noFill/>
          </a:ln>
          <a:effectLst/>
        </p:spPr>
        <p:style>
          <a:lnRef idx="1">
            <a:schemeClr val="accent1"/>
          </a:lnRef>
          <a:fillRef idx="3">
            <a:schemeClr val="accent1"/>
          </a:fillRef>
          <a:effectRef idx="2">
            <a:schemeClr val="accent1"/>
          </a:effectRef>
          <a:fontRef idx="minor">
            <a:schemeClr val="lt1"/>
          </a:fontRef>
        </p:style>
        <p:txBody>
          <a:bodyPr lIns="140772" tIns="70386" rIns="140772" bIns="70386" rtlCol="0" anchor="ctr"/>
          <a:lstStyle/>
          <a:p>
            <a:pPr algn="ctr" defTabSz="703859"/>
            <a:r>
              <a:rPr lang="nl-NL" sz="2800" dirty="0">
                <a:solidFill>
                  <a:prstClr val="white"/>
                </a:solidFill>
                <a:latin typeface="Calibri" pitchFamily="34" charset="0"/>
              </a:rPr>
              <a:t>        </a:t>
            </a:r>
          </a:p>
        </p:txBody>
      </p:sp>
      <p:sp>
        <p:nvSpPr>
          <p:cNvPr id="2" name="Titel 1"/>
          <p:cNvSpPr>
            <a:spLocks noGrp="1"/>
          </p:cNvSpPr>
          <p:nvPr>
            <p:ph type="title" hasCustomPrompt="1"/>
          </p:nvPr>
        </p:nvSpPr>
        <p:spPr>
          <a:xfrm>
            <a:off x="718678" y="1533033"/>
            <a:ext cx="11575442" cy="3549292"/>
          </a:xfrm>
          <a:prstGeom prst="rect">
            <a:avLst/>
          </a:prstGeom>
        </p:spPr>
        <p:txBody>
          <a:bodyPr lIns="140772" tIns="70386" rIns="140772" bIns="70386"/>
          <a:lstStyle>
            <a:lvl1pPr algn="l">
              <a:defRPr b="0" i="0">
                <a:solidFill>
                  <a:schemeClr val="bg1"/>
                </a:solidFill>
                <a:latin typeface="Calibri" pitchFamily="34" charset="0"/>
                <a:cs typeface="Arial"/>
              </a:defRPr>
            </a:lvl1pPr>
          </a:lstStyle>
          <a:p>
            <a:r>
              <a:rPr lang="nl-NL" dirty="0"/>
              <a:t>Statement</a:t>
            </a:r>
          </a:p>
        </p:txBody>
      </p:sp>
      <p:sp>
        <p:nvSpPr>
          <p:cNvPr id="5" name="Tijdelijke aanduiding voor voettekst 4"/>
          <p:cNvSpPr>
            <a:spLocks noGrp="1"/>
          </p:cNvSpPr>
          <p:nvPr>
            <p:ph type="ftr" sz="quarter" idx="11"/>
          </p:nvPr>
        </p:nvSpPr>
        <p:spPr>
          <a:xfrm>
            <a:off x="4410711" y="7259192"/>
            <a:ext cx="9120683" cy="562225"/>
          </a:xfrm>
          <a:prstGeom prst="rect">
            <a:avLst/>
          </a:prstGeom>
        </p:spPr>
        <p:txBody>
          <a:bodyPr anchor="b" anchorCtr="0"/>
          <a:lstStyle>
            <a:lvl1pPr algn="r">
              <a:defRPr>
                <a:latin typeface="Calibri" pitchFamily="34" charset="0"/>
              </a:defRPr>
            </a:lvl1pPr>
          </a:lstStyle>
          <a:p>
            <a:r>
              <a:rPr lang="en-US"/>
              <a:t>USEF Aggregator Work Stream - agenda December 12th + 13th, Brussels</a:t>
            </a:r>
            <a:endParaRPr lang="nl-NL" dirty="0"/>
          </a:p>
        </p:txBody>
      </p:sp>
      <p:sp>
        <p:nvSpPr>
          <p:cNvPr id="10" name="Tijdelijke aanduiding voor inhoud 2"/>
          <p:cNvSpPr>
            <a:spLocks noGrp="1"/>
          </p:cNvSpPr>
          <p:nvPr>
            <p:ph idx="1" hasCustomPrompt="1"/>
          </p:nvPr>
        </p:nvSpPr>
        <p:spPr>
          <a:xfrm>
            <a:off x="709035" y="5300473"/>
            <a:ext cx="11575442" cy="639981"/>
          </a:xfrm>
          <a:prstGeom prst="rect">
            <a:avLst/>
          </a:prstGeom>
        </p:spPr>
        <p:txBody>
          <a:bodyPr lIns="140772" tIns="70386" rIns="140772" bIns="70386"/>
          <a:lstStyle>
            <a:lvl1pPr marL="26884" indent="0">
              <a:lnSpc>
                <a:spcPct val="120000"/>
              </a:lnSpc>
              <a:buClr>
                <a:srgbClr val="EE3E27"/>
              </a:buClr>
              <a:buFont typeface="Wingdings" charset="2"/>
              <a:buNone/>
              <a:defRPr sz="3100" i="1">
                <a:solidFill>
                  <a:srgbClr val="FFFFFF"/>
                </a:solidFill>
                <a:latin typeface="Calibri" pitchFamily="34" charset="0"/>
                <a:cs typeface="Arial"/>
              </a:defRPr>
            </a:lvl1pPr>
            <a:lvl2pPr>
              <a:lnSpc>
                <a:spcPct val="120000"/>
              </a:lnSpc>
              <a:buClr>
                <a:srgbClr val="EE3E27"/>
              </a:buClr>
              <a:defRPr sz="2800">
                <a:solidFill>
                  <a:srgbClr val="FFFFFF"/>
                </a:solidFill>
                <a:latin typeface="Helvetica"/>
                <a:cs typeface="Helvetica"/>
              </a:defRPr>
            </a:lvl2pPr>
            <a:lvl3pPr>
              <a:lnSpc>
                <a:spcPct val="120000"/>
              </a:lnSpc>
              <a:buClr>
                <a:srgbClr val="EE3E27"/>
              </a:buClr>
              <a:defRPr sz="2500">
                <a:solidFill>
                  <a:srgbClr val="FFFFFF"/>
                </a:solidFill>
                <a:latin typeface="Helvetica"/>
                <a:cs typeface="Helvetica"/>
              </a:defRPr>
            </a:lvl3pPr>
            <a:lvl4pPr>
              <a:lnSpc>
                <a:spcPct val="120000"/>
              </a:lnSpc>
              <a:buClr>
                <a:srgbClr val="EE3E27"/>
              </a:buClr>
              <a:defRPr sz="2200">
                <a:solidFill>
                  <a:srgbClr val="FFFFFF"/>
                </a:solidFill>
                <a:latin typeface="Helvetica"/>
                <a:cs typeface="Helvetica"/>
              </a:defRPr>
            </a:lvl4pPr>
            <a:lvl5pPr>
              <a:lnSpc>
                <a:spcPct val="120000"/>
              </a:lnSpc>
              <a:buClr>
                <a:srgbClr val="EE3E27"/>
              </a:buClr>
              <a:defRPr sz="2200">
                <a:solidFill>
                  <a:srgbClr val="FFFFFF"/>
                </a:solidFill>
                <a:latin typeface="Helvetica"/>
                <a:cs typeface="Helvetica"/>
              </a:defRPr>
            </a:lvl5pPr>
          </a:lstStyle>
          <a:p>
            <a:pPr lvl="0"/>
            <a:r>
              <a:rPr lang="en-US" noProof="0" dirty="0"/>
              <a:t>elucidation</a:t>
            </a:r>
          </a:p>
        </p:txBody>
      </p:sp>
      <p:pic>
        <p:nvPicPr>
          <p:cNvPr id="8" name="Afbeelding 7" descr="USEF outline blauw_20%.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9303"/>
          <a:stretch/>
        </p:blipFill>
        <p:spPr>
          <a:xfrm>
            <a:off x="12294119" y="87761"/>
            <a:ext cx="1782246" cy="6707115"/>
          </a:xfrm>
          <a:prstGeom prst="rect">
            <a:avLst/>
          </a:prstGeom>
        </p:spPr>
      </p:pic>
    </p:spTree>
    <p:extLst>
      <p:ext uri="{BB962C8B-B14F-4D97-AF65-F5344CB8AC3E}">
        <p14:creationId xmlns:p14="http://schemas.microsoft.com/office/powerpoint/2010/main" val="25576616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140772" tIns="70386" rIns="140772" bIns="70386"/>
          <a:lstStyle/>
          <a:p>
            <a:pPr defTabSz="703859"/>
            <a:fld id="{44C611F9-05DC-4F84-984C-A2296B8600A5}" type="datetimeFigureOut">
              <a:rPr lang="nl-NL" sz="2800" smtClean="0">
                <a:solidFill>
                  <a:srgbClr val="197AA0"/>
                </a:solidFill>
              </a:rPr>
              <a:pPr defTabSz="703859"/>
              <a:t>18-9-2017</a:t>
            </a:fld>
            <a:endParaRPr lang="nl-NL" sz="2800">
              <a:solidFill>
                <a:srgbClr val="197AA0"/>
              </a:solidFill>
            </a:endParaRPr>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lIns="140772" tIns="70386" rIns="140772" bIns="70386"/>
          <a:lstStyle/>
          <a:p>
            <a:pPr defTabSz="703859"/>
            <a:fld id="{F2610986-D30A-45E2-91C5-FC586B4EEE07}" type="slidenum">
              <a:rPr lang="nl-NL" sz="2800" smtClean="0">
                <a:solidFill>
                  <a:srgbClr val="197AA0"/>
                </a:solidFill>
              </a:rPr>
              <a:pPr defTabSz="703859"/>
              <a:t>‹nr.›</a:t>
            </a:fld>
            <a:endParaRPr lang="nl-NL" sz="2800">
              <a:solidFill>
                <a:srgbClr val="197AA0"/>
              </a:solidFill>
            </a:endParaRPr>
          </a:p>
        </p:txBody>
      </p:sp>
    </p:spTree>
    <p:extLst>
      <p:ext uri="{BB962C8B-B14F-4D97-AF65-F5344CB8AC3E}">
        <p14:creationId xmlns:p14="http://schemas.microsoft.com/office/powerpoint/2010/main" val="426375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17521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6773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03822" y="315336"/>
            <a:ext cx="4631026" cy="1342006"/>
          </a:xfrm>
        </p:spPr>
        <p:txBody>
          <a:bodyPr anchor="b"/>
          <a:lstStyle>
            <a:lvl1pPr algn="l">
              <a:defRPr sz="2900" b="1"/>
            </a:lvl1pPr>
          </a:lstStyle>
          <a:p>
            <a:r>
              <a:rPr lang="nl-NL" smtClean="0"/>
              <a:t>Klik om de stijl te bewerken</a:t>
            </a:r>
            <a:endParaRPr lang="nl-NL"/>
          </a:p>
        </p:txBody>
      </p:sp>
      <p:sp>
        <p:nvSpPr>
          <p:cNvPr id="3" name="Tijdelijke aanduiding voor inhoud 2"/>
          <p:cNvSpPr>
            <a:spLocks noGrp="1"/>
          </p:cNvSpPr>
          <p:nvPr>
            <p:ph idx="1"/>
          </p:nvPr>
        </p:nvSpPr>
        <p:spPr>
          <a:xfrm>
            <a:off x="5503467" y="315341"/>
            <a:ext cx="7869078" cy="6759533"/>
          </a:xfrm>
        </p:spPr>
        <p:txBody>
          <a:bodyPr/>
          <a:lstStyle>
            <a:lvl1pPr>
              <a:defRPr sz="4800"/>
            </a:lvl1pPr>
            <a:lvl2pPr>
              <a:defRPr sz="4200"/>
            </a:lvl2pPr>
            <a:lvl3pPr>
              <a:defRPr sz="3500"/>
            </a:lvl3pPr>
            <a:lvl4pPr>
              <a:defRPr sz="2900"/>
            </a:lvl4pPr>
            <a:lvl5pPr>
              <a:defRPr sz="2900"/>
            </a:lvl5pPr>
            <a:lvl6pPr>
              <a:defRPr sz="2900"/>
            </a:lvl6pPr>
            <a:lvl7pPr>
              <a:defRPr sz="2900"/>
            </a:lvl7pPr>
            <a:lvl8pPr>
              <a:defRPr sz="2900"/>
            </a:lvl8pPr>
            <a:lvl9pPr>
              <a:defRPr sz="29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703822" y="1657345"/>
            <a:ext cx="4631026" cy="5417526"/>
          </a:xfrm>
        </p:spPr>
        <p:txBody>
          <a:bodyPr/>
          <a:lstStyle>
            <a:lvl1pPr marL="0" indent="0">
              <a:buNone/>
              <a:defRPr sz="2200"/>
            </a:lvl1pPr>
            <a:lvl2pPr marL="676535" indent="0">
              <a:buNone/>
              <a:defRPr sz="1800"/>
            </a:lvl2pPr>
            <a:lvl3pPr marL="1353074" indent="0">
              <a:buNone/>
              <a:defRPr sz="1500"/>
            </a:lvl3pPr>
            <a:lvl4pPr marL="2029609" indent="0">
              <a:buNone/>
              <a:defRPr sz="1200"/>
            </a:lvl4pPr>
            <a:lvl5pPr marL="2706147" indent="0">
              <a:buNone/>
              <a:defRPr sz="1200"/>
            </a:lvl5pPr>
            <a:lvl6pPr marL="3382683" indent="0">
              <a:buNone/>
              <a:defRPr sz="1200"/>
            </a:lvl6pPr>
            <a:lvl7pPr marL="4059220" indent="0">
              <a:buNone/>
              <a:defRPr sz="1200"/>
            </a:lvl7pPr>
            <a:lvl8pPr marL="4735758" indent="0">
              <a:buNone/>
              <a:defRPr sz="1200"/>
            </a:lvl8pPr>
            <a:lvl9pPr marL="5412294" indent="0">
              <a:buNone/>
              <a:defRPr sz="12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AE1142C-DA85-45DF-8D27-4444CC7E9939}" type="datetimeFigureOut">
              <a:rPr lang="nl-NL">
                <a:solidFill>
                  <a:prstClr val="black">
                    <a:tint val="75000"/>
                  </a:prstClr>
                </a:solidFill>
              </a:rPr>
              <a:pPr/>
              <a:t>18-9-2017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4ED2FAD-479C-43FB-B8F2-5B7722F663B1}"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5389656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4.pn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3.png"/><Relationship Id="rId4" Type="http://schemas.openxmlformats.org/officeDocument/2006/relationships/slideLayout" Target="../slideLayouts/slideLayout41.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716693"/>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1055366" rtl="0" eaLnBrk="1" latinLnBrk="0" hangingPunct="1">
        <a:lnSpc>
          <a:spcPct val="90000"/>
        </a:lnSpc>
        <a:spcBef>
          <a:spcPct val="0"/>
        </a:spcBef>
        <a:buNone/>
        <a:defRPr sz="5100" kern="1200">
          <a:solidFill>
            <a:schemeClr val="tx1"/>
          </a:solidFill>
          <a:latin typeface="+mj-lt"/>
          <a:ea typeface="+mj-ea"/>
          <a:cs typeface="+mj-cs"/>
        </a:defRPr>
      </a:lvl1pPr>
    </p:titleStyle>
    <p:bodyStyle>
      <a:lvl1pPr marL="263841" indent="-263841" algn="l" defTabSz="1055366" rtl="0" eaLnBrk="1" latinLnBrk="0" hangingPunct="1">
        <a:lnSpc>
          <a:spcPct val="90000"/>
        </a:lnSpc>
        <a:spcBef>
          <a:spcPts val="1155"/>
        </a:spcBef>
        <a:buFont typeface="Arial" panose="020B0604020202020204" pitchFamily="34" charset="0"/>
        <a:buChar char="•"/>
        <a:defRPr sz="3200" kern="1200">
          <a:solidFill>
            <a:schemeClr val="tx1"/>
          </a:solidFill>
          <a:latin typeface="+mn-lt"/>
          <a:ea typeface="+mn-ea"/>
          <a:cs typeface="+mn-cs"/>
        </a:defRPr>
      </a:lvl1pPr>
      <a:lvl2pPr marL="791525" indent="-263841" algn="l" defTabSz="1055366" rtl="0" eaLnBrk="1" latinLnBrk="0" hangingPunct="1">
        <a:lnSpc>
          <a:spcPct val="90000"/>
        </a:lnSpc>
        <a:spcBef>
          <a:spcPts val="577"/>
        </a:spcBef>
        <a:buFont typeface="Arial" panose="020B0604020202020204" pitchFamily="34" charset="0"/>
        <a:buChar char="•"/>
        <a:defRPr sz="2800" kern="1200">
          <a:solidFill>
            <a:schemeClr val="tx1"/>
          </a:solidFill>
          <a:latin typeface="+mn-lt"/>
          <a:ea typeface="+mn-ea"/>
          <a:cs typeface="+mn-cs"/>
        </a:defRPr>
      </a:lvl2pPr>
      <a:lvl3pPr marL="1319208" indent="-263841" algn="l" defTabSz="1055366" rtl="0" eaLnBrk="1" latinLnBrk="0" hangingPunct="1">
        <a:lnSpc>
          <a:spcPct val="90000"/>
        </a:lnSpc>
        <a:spcBef>
          <a:spcPts val="577"/>
        </a:spcBef>
        <a:buFont typeface="Arial" panose="020B0604020202020204" pitchFamily="34" charset="0"/>
        <a:buChar char="•"/>
        <a:defRPr sz="2300" kern="1200">
          <a:solidFill>
            <a:schemeClr val="tx1"/>
          </a:solidFill>
          <a:latin typeface="+mn-lt"/>
          <a:ea typeface="+mn-ea"/>
          <a:cs typeface="+mn-cs"/>
        </a:defRPr>
      </a:lvl3pPr>
      <a:lvl4pPr marL="1846889" indent="-263841" algn="l" defTabSz="1055366" rtl="0" eaLnBrk="1" latinLnBrk="0" hangingPunct="1">
        <a:lnSpc>
          <a:spcPct val="90000"/>
        </a:lnSpc>
        <a:spcBef>
          <a:spcPts val="577"/>
        </a:spcBef>
        <a:buFont typeface="Arial" panose="020B0604020202020204" pitchFamily="34" charset="0"/>
        <a:buChar char="•"/>
        <a:defRPr sz="2000" kern="1200">
          <a:solidFill>
            <a:schemeClr val="tx1"/>
          </a:solidFill>
          <a:latin typeface="+mn-lt"/>
          <a:ea typeface="+mn-ea"/>
          <a:cs typeface="+mn-cs"/>
        </a:defRPr>
      </a:lvl4pPr>
      <a:lvl5pPr marL="2374574" indent="-263841" algn="l" defTabSz="1055366" rtl="0" eaLnBrk="1" latinLnBrk="0" hangingPunct="1">
        <a:lnSpc>
          <a:spcPct val="90000"/>
        </a:lnSpc>
        <a:spcBef>
          <a:spcPts val="577"/>
        </a:spcBef>
        <a:buFont typeface="Arial" panose="020B0604020202020204" pitchFamily="34" charset="0"/>
        <a:buChar char="•"/>
        <a:defRPr sz="2000" kern="1200">
          <a:solidFill>
            <a:schemeClr val="tx1"/>
          </a:solidFill>
          <a:latin typeface="+mn-lt"/>
          <a:ea typeface="+mn-ea"/>
          <a:cs typeface="+mn-cs"/>
        </a:defRPr>
      </a:lvl5pPr>
      <a:lvl6pPr marL="2902255" indent="-263841" algn="l" defTabSz="1055366" rtl="0" eaLnBrk="1" latinLnBrk="0" hangingPunct="1">
        <a:lnSpc>
          <a:spcPct val="90000"/>
        </a:lnSpc>
        <a:spcBef>
          <a:spcPts val="577"/>
        </a:spcBef>
        <a:buFont typeface="Arial" panose="020B0604020202020204" pitchFamily="34" charset="0"/>
        <a:buChar char="•"/>
        <a:defRPr sz="2000" kern="1200">
          <a:solidFill>
            <a:schemeClr val="tx1"/>
          </a:solidFill>
          <a:latin typeface="+mn-lt"/>
          <a:ea typeface="+mn-ea"/>
          <a:cs typeface="+mn-cs"/>
        </a:defRPr>
      </a:lvl6pPr>
      <a:lvl7pPr marL="3429940" indent="-263841" algn="l" defTabSz="1055366" rtl="0" eaLnBrk="1" latinLnBrk="0" hangingPunct="1">
        <a:lnSpc>
          <a:spcPct val="90000"/>
        </a:lnSpc>
        <a:spcBef>
          <a:spcPts val="577"/>
        </a:spcBef>
        <a:buFont typeface="Arial" panose="020B0604020202020204" pitchFamily="34" charset="0"/>
        <a:buChar char="•"/>
        <a:defRPr sz="2000" kern="1200">
          <a:solidFill>
            <a:schemeClr val="tx1"/>
          </a:solidFill>
          <a:latin typeface="+mn-lt"/>
          <a:ea typeface="+mn-ea"/>
          <a:cs typeface="+mn-cs"/>
        </a:defRPr>
      </a:lvl7pPr>
      <a:lvl8pPr marL="3957623" indent="-263841" algn="l" defTabSz="1055366" rtl="0" eaLnBrk="1" latinLnBrk="0" hangingPunct="1">
        <a:lnSpc>
          <a:spcPct val="90000"/>
        </a:lnSpc>
        <a:spcBef>
          <a:spcPts val="577"/>
        </a:spcBef>
        <a:buFont typeface="Arial" panose="020B0604020202020204" pitchFamily="34" charset="0"/>
        <a:buChar char="•"/>
        <a:defRPr sz="2000" kern="1200">
          <a:solidFill>
            <a:schemeClr val="tx1"/>
          </a:solidFill>
          <a:latin typeface="+mn-lt"/>
          <a:ea typeface="+mn-ea"/>
          <a:cs typeface="+mn-cs"/>
        </a:defRPr>
      </a:lvl8pPr>
      <a:lvl9pPr marL="4485307" indent="-263841" algn="l" defTabSz="1055366" rtl="0" eaLnBrk="1" latinLnBrk="0" hangingPunct="1">
        <a:lnSpc>
          <a:spcPct val="90000"/>
        </a:lnSpc>
        <a:spcBef>
          <a:spcPts val="577"/>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55366" rtl="0" eaLnBrk="1" latinLnBrk="0" hangingPunct="1">
        <a:defRPr sz="2000" kern="1200">
          <a:solidFill>
            <a:schemeClr val="tx1"/>
          </a:solidFill>
          <a:latin typeface="+mn-lt"/>
          <a:ea typeface="+mn-ea"/>
          <a:cs typeface="+mn-cs"/>
        </a:defRPr>
      </a:lvl1pPr>
      <a:lvl2pPr marL="527684" algn="l" defTabSz="1055366" rtl="0" eaLnBrk="1" latinLnBrk="0" hangingPunct="1">
        <a:defRPr sz="2000" kern="1200">
          <a:solidFill>
            <a:schemeClr val="tx1"/>
          </a:solidFill>
          <a:latin typeface="+mn-lt"/>
          <a:ea typeface="+mn-ea"/>
          <a:cs typeface="+mn-cs"/>
        </a:defRPr>
      </a:lvl2pPr>
      <a:lvl3pPr marL="1055366" algn="l" defTabSz="1055366" rtl="0" eaLnBrk="1" latinLnBrk="0" hangingPunct="1">
        <a:defRPr sz="2000" kern="1200">
          <a:solidFill>
            <a:schemeClr val="tx1"/>
          </a:solidFill>
          <a:latin typeface="+mn-lt"/>
          <a:ea typeface="+mn-ea"/>
          <a:cs typeface="+mn-cs"/>
        </a:defRPr>
      </a:lvl3pPr>
      <a:lvl4pPr marL="1583049" algn="l" defTabSz="1055366" rtl="0" eaLnBrk="1" latinLnBrk="0" hangingPunct="1">
        <a:defRPr sz="2000" kern="1200">
          <a:solidFill>
            <a:schemeClr val="tx1"/>
          </a:solidFill>
          <a:latin typeface="+mn-lt"/>
          <a:ea typeface="+mn-ea"/>
          <a:cs typeface="+mn-cs"/>
        </a:defRPr>
      </a:lvl4pPr>
      <a:lvl5pPr marL="2110731" algn="l" defTabSz="1055366" rtl="0" eaLnBrk="1" latinLnBrk="0" hangingPunct="1">
        <a:defRPr sz="2000" kern="1200">
          <a:solidFill>
            <a:schemeClr val="tx1"/>
          </a:solidFill>
          <a:latin typeface="+mn-lt"/>
          <a:ea typeface="+mn-ea"/>
          <a:cs typeface="+mn-cs"/>
        </a:defRPr>
      </a:lvl5pPr>
      <a:lvl6pPr marL="2638415" algn="l" defTabSz="1055366" rtl="0" eaLnBrk="1" latinLnBrk="0" hangingPunct="1">
        <a:defRPr sz="2000" kern="1200">
          <a:solidFill>
            <a:schemeClr val="tx1"/>
          </a:solidFill>
          <a:latin typeface="+mn-lt"/>
          <a:ea typeface="+mn-ea"/>
          <a:cs typeface="+mn-cs"/>
        </a:defRPr>
      </a:lvl6pPr>
      <a:lvl7pPr marL="3166099" algn="l" defTabSz="1055366" rtl="0" eaLnBrk="1" latinLnBrk="0" hangingPunct="1">
        <a:defRPr sz="2000" kern="1200">
          <a:solidFill>
            <a:schemeClr val="tx1"/>
          </a:solidFill>
          <a:latin typeface="+mn-lt"/>
          <a:ea typeface="+mn-ea"/>
          <a:cs typeface="+mn-cs"/>
        </a:defRPr>
      </a:lvl7pPr>
      <a:lvl8pPr marL="3693779" algn="l" defTabSz="1055366" rtl="0" eaLnBrk="1" latinLnBrk="0" hangingPunct="1">
        <a:defRPr sz="2000" kern="1200">
          <a:solidFill>
            <a:schemeClr val="tx1"/>
          </a:solidFill>
          <a:latin typeface="+mn-lt"/>
          <a:ea typeface="+mn-ea"/>
          <a:cs typeface="+mn-cs"/>
        </a:defRPr>
      </a:lvl8pPr>
      <a:lvl9pPr marL="4221464" algn="l" defTabSz="1055366"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03818" y="317170"/>
            <a:ext cx="12668727" cy="1320006"/>
          </a:xfrm>
          <a:prstGeom prst="rect">
            <a:avLst/>
          </a:prstGeom>
        </p:spPr>
        <p:txBody>
          <a:bodyPr vert="horz" lIns="135308" tIns="67655" rIns="135308" bIns="67655"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703818" y="1848010"/>
            <a:ext cx="12668727" cy="5226859"/>
          </a:xfrm>
          <a:prstGeom prst="rect">
            <a:avLst/>
          </a:prstGeom>
        </p:spPr>
        <p:txBody>
          <a:bodyPr vert="horz" lIns="135308" tIns="67655" rIns="135308" bIns="67655"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703818" y="7340704"/>
            <a:ext cx="3284485" cy="421669"/>
          </a:xfrm>
          <a:prstGeom prst="rect">
            <a:avLst/>
          </a:prstGeom>
        </p:spPr>
        <p:txBody>
          <a:bodyPr vert="horz" lIns="135308" tIns="67655" rIns="135308" bIns="67655" rtlCol="0" anchor="ctr"/>
          <a:lstStyle>
            <a:lvl1pPr algn="l">
              <a:defRPr sz="1800">
                <a:solidFill>
                  <a:schemeClr val="tx1">
                    <a:tint val="75000"/>
                  </a:schemeClr>
                </a:solidFill>
              </a:defRPr>
            </a:lvl1pPr>
          </a:lstStyle>
          <a:p>
            <a:pPr defTabSz="1353074"/>
            <a:fld id="{9AE1142C-DA85-45DF-8D27-4444CC7E9939}" type="datetimeFigureOut">
              <a:rPr lang="nl-NL" smtClean="0">
                <a:solidFill>
                  <a:prstClr val="black">
                    <a:tint val="75000"/>
                  </a:prstClr>
                </a:solidFill>
              </a:rPr>
              <a:pPr defTabSz="1353074"/>
              <a:t>18-9-2017</a:t>
            </a:fld>
            <a:endParaRPr lang="nl-NL" smtClean="0">
              <a:solidFill>
                <a:prstClr val="black">
                  <a:tint val="75000"/>
                </a:prstClr>
              </a:solidFill>
            </a:endParaRPr>
          </a:p>
        </p:txBody>
      </p:sp>
      <p:sp>
        <p:nvSpPr>
          <p:cNvPr id="5" name="Tijdelijke aanduiding voor voettekst 4"/>
          <p:cNvSpPr>
            <a:spLocks noGrp="1"/>
          </p:cNvSpPr>
          <p:nvPr>
            <p:ph type="ftr" sz="quarter" idx="3"/>
          </p:nvPr>
        </p:nvSpPr>
        <p:spPr>
          <a:xfrm>
            <a:off x="4809424" y="7340704"/>
            <a:ext cx="4457515" cy="421669"/>
          </a:xfrm>
          <a:prstGeom prst="rect">
            <a:avLst/>
          </a:prstGeom>
        </p:spPr>
        <p:txBody>
          <a:bodyPr vert="horz" lIns="135308" tIns="67655" rIns="135308" bIns="67655" rtlCol="0" anchor="ctr"/>
          <a:lstStyle>
            <a:lvl1pPr algn="ctr">
              <a:defRPr sz="1800">
                <a:solidFill>
                  <a:schemeClr val="tx1">
                    <a:tint val="75000"/>
                  </a:schemeClr>
                </a:solidFill>
              </a:defRPr>
            </a:lvl1pPr>
          </a:lstStyle>
          <a:p>
            <a:pPr defTabSz="1353074"/>
            <a:endParaRPr lang="nl-NL" smtClean="0">
              <a:solidFill>
                <a:prstClr val="black">
                  <a:tint val="75000"/>
                </a:prstClr>
              </a:solidFill>
            </a:endParaRPr>
          </a:p>
        </p:txBody>
      </p:sp>
      <p:sp>
        <p:nvSpPr>
          <p:cNvPr id="6" name="Tijdelijke aanduiding voor dianummer 5"/>
          <p:cNvSpPr>
            <a:spLocks noGrp="1"/>
          </p:cNvSpPr>
          <p:nvPr>
            <p:ph type="sldNum" sz="quarter" idx="4"/>
          </p:nvPr>
        </p:nvSpPr>
        <p:spPr>
          <a:xfrm>
            <a:off x="10088060" y="7340704"/>
            <a:ext cx="3284485" cy="421669"/>
          </a:xfrm>
          <a:prstGeom prst="rect">
            <a:avLst/>
          </a:prstGeom>
        </p:spPr>
        <p:txBody>
          <a:bodyPr vert="horz" lIns="135308" tIns="67655" rIns="135308" bIns="67655" rtlCol="0" anchor="ctr"/>
          <a:lstStyle>
            <a:lvl1pPr algn="r">
              <a:defRPr sz="1800">
                <a:solidFill>
                  <a:schemeClr val="tx1">
                    <a:tint val="75000"/>
                  </a:schemeClr>
                </a:solidFill>
              </a:defRPr>
            </a:lvl1pPr>
          </a:lstStyle>
          <a:p>
            <a:pPr defTabSz="1353074"/>
            <a:fld id="{44ED2FAD-479C-43FB-B8F2-5B7722F663B1}" type="slidenum">
              <a:rPr lang="nl-NL" smtClean="0">
                <a:solidFill>
                  <a:prstClr val="black">
                    <a:tint val="75000"/>
                  </a:prstClr>
                </a:solidFill>
              </a:rPr>
              <a:pPr defTabSz="1353074"/>
              <a:t>‹nr.›</a:t>
            </a:fld>
            <a:endParaRPr lang="nl-NL" smtClean="0">
              <a:solidFill>
                <a:prstClr val="black">
                  <a:tint val="75000"/>
                </a:prstClr>
              </a:solidFill>
            </a:endParaRPr>
          </a:p>
        </p:txBody>
      </p:sp>
    </p:spTree>
    <p:extLst>
      <p:ext uri="{BB962C8B-B14F-4D97-AF65-F5344CB8AC3E}">
        <p14:creationId xmlns:p14="http://schemas.microsoft.com/office/powerpoint/2010/main" val="268284082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811" r:id="rId12"/>
  </p:sldLayoutIdLst>
  <p:txStyles>
    <p:titleStyle>
      <a:lvl1pPr algn="ctr" defTabSz="1353074" rtl="0" eaLnBrk="1" latinLnBrk="0" hangingPunct="1">
        <a:spcBef>
          <a:spcPct val="0"/>
        </a:spcBef>
        <a:buNone/>
        <a:defRPr sz="6500" kern="1200">
          <a:solidFill>
            <a:schemeClr val="tx1"/>
          </a:solidFill>
          <a:latin typeface="+mj-lt"/>
          <a:ea typeface="+mj-ea"/>
          <a:cs typeface="+mj-cs"/>
        </a:defRPr>
      </a:lvl1pPr>
    </p:titleStyle>
    <p:bodyStyle>
      <a:lvl1pPr marL="507404" indent="-507404" algn="l" defTabSz="135307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099371" indent="-422836" algn="l" defTabSz="1353074"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691342" indent="-338268" algn="l" defTabSz="1353074"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3pPr>
      <a:lvl4pPr marL="2367880" indent="-338268" algn="l" defTabSz="135307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3044415" indent="-338268" algn="l" defTabSz="135307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720951" indent="-338268" algn="l" defTabSz="135307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397488" indent="-338268" algn="l" defTabSz="135307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5074024" indent="-338268" algn="l" defTabSz="135307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750562" indent="-338268" algn="l" defTabSz="1353074"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nl-NL"/>
      </a:defPPr>
      <a:lvl1pPr marL="0" algn="l" defTabSz="1353074" rtl="0" eaLnBrk="1" latinLnBrk="0" hangingPunct="1">
        <a:defRPr sz="2800" kern="1200">
          <a:solidFill>
            <a:schemeClr val="tx1"/>
          </a:solidFill>
          <a:latin typeface="+mn-lt"/>
          <a:ea typeface="+mn-ea"/>
          <a:cs typeface="+mn-cs"/>
        </a:defRPr>
      </a:lvl1pPr>
      <a:lvl2pPr marL="676535" algn="l" defTabSz="1353074" rtl="0" eaLnBrk="1" latinLnBrk="0" hangingPunct="1">
        <a:defRPr sz="2800" kern="1200">
          <a:solidFill>
            <a:schemeClr val="tx1"/>
          </a:solidFill>
          <a:latin typeface="+mn-lt"/>
          <a:ea typeface="+mn-ea"/>
          <a:cs typeface="+mn-cs"/>
        </a:defRPr>
      </a:lvl2pPr>
      <a:lvl3pPr marL="1353074" algn="l" defTabSz="1353074" rtl="0" eaLnBrk="1" latinLnBrk="0" hangingPunct="1">
        <a:defRPr sz="2800" kern="1200">
          <a:solidFill>
            <a:schemeClr val="tx1"/>
          </a:solidFill>
          <a:latin typeface="+mn-lt"/>
          <a:ea typeface="+mn-ea"/>
          <a:cs typeface="+mn-cs"/>
        </a:defRPr>
      </a:lvl3pPr>
      <a:lvl4pPr marL="2029609" algn="l" defTabSz="1353074" rtl="0" eaLnBrk="1" latinLnBrk="0" hangingPunct="1">
        <a:defRPr sz="2800" kern="1200">
          <a:solidFill>
            <a:schemeClr val="tx1"/>
          </a:solidFill>
          <a:latin typeface="+mn-lt"/>
          <a:ea typeface="+mn-ea"/>
          <a:cs typeface="+mn-cs"/>
        </a:defRPr>
      </a:lvl4pPr>
      <a:lvl5pPr marL="2706147" algn="l" defTabSz="1353074" rtl="0" eaLnBrk="1" latinLnBrk="0" hangingPunct="1">
        <a:defRPr sz="2800" kern="1200">
          <a:solidFill>
            <a:schemeClr val="tx1"/>
          </a:solidFill>
          <a:latin typeface="+mn-lt"/>
          <a:ea typeface="+mn-ea"/>
          <a:cs typeface="+mn-cs"/>
        </a:defRPr>
      </a:lvl5pPr>
      <a:lvl6pPr marL="3382683" algn="l" defTabSz="1353074" rtl="0" eaLnBrk="1" latinLnBrk="0" hangingPunct="1">
        <a:defRPr sz="2800" kern="1200">
          <a:solidFill>
            <a:schemeClr val="tx1"/>
          </a:solidFill>
          <a:latin typeface="+mn-lt"/>
          <a:ea typeface="+mn-ea"/>
          <a:cs typeface="+mn-cs"/>
        </a:defRPr>
      </a:lvl6pPr>
      <a:lvl7pPr marL="4059220" algn="l" defTabSz="1353074" rtl="0" eaLnBrk="1" latinLnBrk="0" hangingPunct="1">
        <a:defRPr sz="2800" kern="1200">
          <a:solidFill>
            <a:schemeClr val="tx1"/>
          </a:solidFill>
          <a:latin typeface="+mn-lt"/>
          <a:ea typeface="+mn-ea"/>
          <a:cs typeface="+mn-cs"/>
        </a:defRPr>
      </a:lvl7pPr>
      <a:lvl8pPr marL="4735758" algn="l" defTabSz="1353074" rtl="0" eaLnBrk="1" latinLnBrk="0" hangingPunct="1">
        <a:defRPr sz="2800" kern="1200">
          <a:solidFill>
            <a:schemeClr val="tx1"/>
          </a:solidFill>
          <a:latin typeface="+mn-lt"/>
          <a:ea typeface="+mn-ea"/>
          <a:cs typeface="+mn-cs"/>
        </a:defRPr>
      </a:lvl8pPr>
      <a:lvl9pPr marL="5412294" algn="l" defTabSz="1353074"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jdelijke aanduiding voor dianummer 4"/>
          <p:cNvSpPr>
            <a:spLocks noGrp="1"/>
          </p:cNvSpPr>
          <p:nvPr/>
        </p:nvSpPr>
        <p:spPr>
          <a:xfrm>
            <a:off x="12096600" y="7265243"/>
            <a:ext cx="1825528" cy="562225"/>
          </a:xfrm>
          <a:prstGeom prst="rect">
            <a:avLst/>
          </a:prstGeom>
        </p:spPr>
        <p:txBody>
          <a:bodyPr vert="horz" wrap="square" lIns="140703" tIns="70354" rIns="140703" bIns="70354" numCol="1" anchor="b" anchorCtr="0" compatLnSpc="1">
            <a:prstTxWarp prst="textNoShape">
              <a:avLst/>
            </a:prstTxWarp>
          </a:bodyPr>
          <a:lstStyle>
            <a:defPPr>
              <a:defRPr lang="en-GB"/>
            </a:defPPr>
            <a:lvl1pPr algn="r" defTabSz="449263" rtl="0" fontAlgn="base" hangingPunct="0">
              <a:lnSpc>
                <a:spcPct val="93000"/>
              </a:lnSpc>
              <a:spcBef>
                <a:spcPct val="0"/>
              </a:spcBef>
              <a:spcAft>
                <a:spcPct val="0"/>
              </a:spcAft>
              <a:buClr>
                <a:srgbClr val="000000"/>
              </a:buClr>
              <a:buSzPct val="100000"/>
              <a:buFont typeface="Times New Roman" charset="0"/>
              <a:defRPr sz="700" kern="1200">
                <a:solidFill>
                  <a:srgbClr val="E63C2E"/>
                </a:solidFill>
                <a:latin typeface="Helvetica" charset="0"/>
                <a:ea typeface="Microsoft YaHei" charset="0"/>
                <a:cs typeface="Microsoft YaHei"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5pPr>
            <a:lvl6pPr marL="2286000" algn="l" defTabSz="457200" rtl="0" eaLnBrk="1" latinLnBrk="0" hangingPunct="1">
              <a:defRPr kern="1200">
                <a:solidFill>
                  <a:schemeClr val="bg1"/>
                </a:solidFill>
                <a:latin typeface="Arial" charset="0"/>
                <a:ea typeface="Microsoft YaHei" charset="0"/>
                <a:cs typeface="Microsoft YaHei" charset="0"/>
              </a:defRPr>
            </a:lvl6pPr>
            <a:lvl7pPr marL="2743200" algn="l" defTabSz="457200" rtl="0" eaLnBrk="1" latinLnBrk="0" hangingPunct="1">
              <a:defRPr kern="1200">
                <a:solidFill>
                  <a:schemeClr val="bg1"/>
                </a:solidFill>
                <a:latin typeface="Arial" charset="0"/>
                <a:ea typeface="Microsoft YaHei" charset="0"/>
                <a:cs typeface="Microsoft YaHei" charset="0"/>
              </a:defRPr>
            </a:lvl7pPr>
            <a:lvl8pPr marL="3200400" algn="l" defTabSz="457200" rtl="0" eaLnBrk="1" latinLnBrk="0" hangingPunct="1">
              <a:defRPr kern="1200">
                <a:solidFill>
                  <a:schemeClr val="bg1"/>
                </a:solidFill>
                <a:latin typeface="Arial" charset="0"/>
                <a:ea typeface="Microsoft YaHei" charset="0"/>
                <a:cs typeface="Microsoft YaHei" charset="0"/>
              </a:defRPr>
            </a:lvl8pPr>
            <a:lvl9pPr marL="3657600" algn="l" defTabSz="457200" rtl="0" eaLnBrk="1" latinLnBrk="0" hangingPunct="1">
              <a:defRPr kern="1200">
                <a:solidFill>
                  <a:schemeClr val="bg1"/>
                </a:solidFill>
                <a:latin typeface="Arial" charset="0"/>
                <a:ea typeface="Microsoft YaHei" charset="0"/>
                <a:cs typeface="Microsoft YaHei" charset="0"/>
              </a:defRPr>
            </a:lvl9pPr>
          </a:lstStyle>
          <a:p>
            <a:r>
              <a:rPr lang="nl-NL" dirty="0">
                <a:solidFill>
                  <a:srgbClr val="207C9E"/>
                </a:solidFill>
                <a:latin typeface="Calibri" pitchFamily="34" charset="0"/>
              </a:rPr>
              <a:t>-  </a:t>
            </a:r>
            <a:r>
              <a:rPr lang="nl-NL" dirty="0">
                <a:solidFill>
                  <a:srgbClr val="EE3E27"/>
                </a:solidFill>
                <a:latin typeface="Calibri" pitchFamily="34" charset="0"/>
              </a:rPr>
              <a:t> </a:t>
            </a:r>
            <a:fld id="{97739465-3290-2B4C-8EFA-B6C76ACCF8EC}" type="slidenum">
              <a:rPr lang="nl-NL" smtClean="0">
                <a:solidFill>
                  <a:srgbClr val="EE3E27"/>
                </a:solidFill>
                <a:latin typeface="Calibri" pitchFamily="34" charset="0"/>
                <a:cs typeface="Arial"/>
              </a:rPr>
              <a:pPr/>
              <a:t>‹nr.›</a:t>
            </a:fld>
            <a:endParaRPr lang="nl-NL" sz="1400" dirty="0">
              <a:solidFill>
                <a:srgbClr val="EE3E27"/>
              </a:solidFill>
              <a:latin typeface="Calibri" pitchFamily="34" charset="0"/>
              <a:cs typeface="Arial"/>
            </a:endParaRPr>
          </a:p>
        </p:txBody>
      </p:sp>
      <p:sp>
        <p:nvSpPr>
          <p:cNvPr id="12" name="Rechthoek 11"/>
          <p:cNvSpPr/>
          <p:nvPr/>
        </p:nvSpPr>
        <p:spPr>
          <a:xfrm>
            <a:off x="0" y="6880439"/>
            <a:ext cx="14076363" cy="19313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0703" tIns="70354" rIns="140703" bIns="70354" rtlCol="0" anchor="ctr"/>
          <a:lstStyle/>
          <a:p>
            <a:pPr algn="ctr" defTabSz="703525"/>
            <a:endParaRPr lang="nl-NL" sz="2800" dirty="0">
              <a:solidFill>
                <a:prstClr val="white"/>
              </a:solidFill>
              <a:latin typeface="Calibri" pitchFamily="34" charset="0"/>
            </a:endParaRPr>
          </a:p>
        </p:txBody>
      </p:sp>
      <p:pic>
        <p:nvPicPr>
          <p:cNvPr id="13" name="Afbeelding 12" descr="USEF Logo.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2206" y="7143324"/>
            <a:ext cx="1566477" cy="683059"/>
          </a:xfrm>
          <a:prstGeom prst="rect">
            <a:avLst/>
          </a:prstGeom>
        </p:spPr>
      </p:pic>
      <p:sp>
        <p:nvSpPr>
          <p:cNvPr id="14" name="Tijdelijke aanduiding voor voettekst 4"/>
          <p:cNvSpPr>
            <a:spLocks noGrp="1"/>
          </p:cNvSpPr>
          <p:nvPr>
            <p:ph type="ftr" sz="quarter" idx="3"/>
          </p:nvPr>
        </p:nvSpPr>
        <p:spPr>
          <a:xfrm>
            <a:off x="7732140" y="7265243"/>
            <a:ext cx="5799263" cy="562225"/>
          </a:xfrm>
          <a:prstGeom prst="rect">
            <a:avLst/>
          </a:prstGeom>
        </p:spPr>
        <p:txBody>
          <a:bodyPr lIns="140703" tIns="70354" rIns="140703" bIns="70354" anchor="b" anchorCtr="0"/>
          <a:lstStyle>
            <a:lvl1pPr algn="r">
              <a:defRPr sz="1100">
                <a:solidFill>
                  <a:srgbClr val="207C9E"/>
                </a:solidFill>
                <a:latin typeface="Calibri" pitchFamily="34" charset="0"/>
                <a:cs typeface="Arial"/>
              </a:defRPr>
            </a:lvl1pPr>
          </a:lstStyle>
          <a:p>
            <a:pPr defTabSz="703525"/>
            <a:r>
              <a:rPr lang="en-US" smtClean="0"/>
              <a:t>USEF Aggregator Work Stream - agenda December 12th + 13th, Brussels</a:t>
            </a:r>
            <a:endParaRPr lang="nl-NL" dirty="0"/>
          </a:p>
        </p:txBody>
      </p:sp>
    </p:spTree>
    <p:extLst>
      <p:ext uri="{BB962C8B-B14F-4D97-AF65-F5344CB8AC3E}">
        <p14:creationId xmlns:p14="http://schemas.microsoft.com/office/powerpoint/2010/main" val="184825700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Lst>
  <p:transition>
    <p:fade/>
  </p:transition>
  <p:hf sldNum="0" hdr="0" ftr="0" dt="0"/>
  <p:txStyles>
    <p:titleStyle>
      <a:lvl1pPr algn="ctr" defTabSz="703525" rtl="0" eaLnBrk="1" latinLnBrk="0" hangingPunct="1">
        <a:spcBef>
          <a:spcPct val="0"/>
        </a:spcBef>
        <a:buNone/>
        <a:defRPr sz="6800" kern="1200">
          <a:solidFill>
            <a:schemeClr val="tx1"/>
          </a:solidFill>
          <a:latin typeface="+mj-lt"/>
          <a:ea typeface="+mj-ea"/>
          <a:cs typeface="+mj-cs"/>
        </a:defRPr>
      </a:lvl1pPr>
    </p:titleStyle>
    <p:bodyStyle>
      <a:lvl1pPr marL="527644" indent="-527644" algn="l" defTabSz="703525" rtl="0" eaLnBrk="1" latinLnBrk="0" hangingPunct="1">
        <a:spcBef>
          <a:spcPct val="20000"/>
        </a:spcBef>
        <a:buFont typeface="Arial"/>
        <a:buChar char="•"/>
        <a:defRPr sz="4900" kern="1200">
          <a:solidFill>
            <a:schemeClr val="tx1"/>
          </a:solidFill>
          <a:latin typeface="+mn-lt"/>
          <a:ea typeface="+mn-ea"/>
          <a:cs typeface="+mn-cs"/>
        </a:defRPr>
      </a:lvl1pPr>
      <a:lvl2pPr marL="1143231" indent="-439704" algn="l" defTabSz="703525" rtl="0" eaLnBrk="1" latinLnBrk="0" hangingPunct="1">
        <a:spcBef>
          <a:spcPct val="20000"/>
        </a:spcBef>
        <a:buFont typeface="Arial"/>
        <a:buChar char="–"/>
        <a:defRPr sz="4300" kern="1200">
          <a:solidFill>
            <a:schemeClr val="tx1"/>
          </a:solidFill>
          <a:latin typeface="+mn-lt"/>
          <a:ea typeface="+mn-ea"/>
          <a:cs typeface="+mn-cs"/>
        </a:defRPr>
      </a:lvl2pPr>
      <a:lvl3pPr marL="1758816" indent="-351763" algn="l" defTabSz="703525" rtl="0" eaLnBrk="1" latinLnBrk="0" hangingPunct="1">
        <a:spcBef>
          <a:spcPct val="20000"/>
        </a:spcBef>
        <a:buFont typeface="Arial"/>
        <a:buChar char="•"/>
        <a:defRPr sz="3700" kern="1200">
          <a:solidFill>
            <a:schemeClr val="tx1"/>
          </a:solidFill>
          <a:latin typeface="+mn-lt"/>
          <a:ea typeface="+mn-ea"/>
          <a:cs typeface="+mn-cs"/>
        </a:defRPr>
      </a:lvl3pPr>
      <a:lvl4pPr marL="2462339" indent="-351763" algn="l" defTabSz="703525" rtl="0" eaLnBrk="1" latinLnBrk="0" hangingPunct="1">
        <a:spcBef>
          <a:spcPct val="20000"/>
        </a:spcBef>
        <a:buFont typeface="Arial"/>
        <a:buChar char="–"/>
        <a:defRPr sz="3100" kern="1200">
          <a:solidFill>
            <a:schemeClr val="tx1"/>
          </a:solidFill>
          <a:latin typeface="+mn-lt"/>
          <a:ea typeface="+mn-ea"/>
          <a:cs typeface="+mn-cs"/>
        </a:defRPr>
      </a:lvl4pPr>
      <a:lvl5pPr marL="3165866" indent="-351763" algn="l" defTabSz="703525" rtl="0" eaLnBrk="1" latinLnBrk="0" hangingPunct="1">
        <a:spcBef>
          <a:spcPct val="20000"/>
        </a:spcBef>
        <a:buFont typeface="Arial"/>
        <a:buChar char="»"/>
        <a:defRPr sz="3100" kern="1200">
          <a:solidFill>
            <a:schemeClr val="tx1"/>
          </a:solidFill>
          <a:latin typeface="+mn-lt"/>
          <a:ea typeface="+mn-ea"/>
          <a:cs typeface="+mn-cs"/>
        </a:defRPr>
      </a:lvl5pPr>
      <a:lvl6pPr marL="3869393" indent="-351763" algn="l" defTabSz="703525" rtl="0" eaLnBrk="1" latinLnBrk="0" hangingPunct="1">
        <a:spcBef>
          <a:spcPct val="20000"/>
        </a:spcBef>
        <a:buFont typeface="Arial"/>
        <a:buChar char="•"/>
        <a:defRPr sz="3100" kern="1200">
          <a:solidFill>
            <a:schemeClr val="tx1"/>
          </a:solidFill>
          <a:latin typeface="+mn-lt"/>
          <a:ea typeface="+mn-ea"/>
          <a:cs typeface="+mn-cs"/>
        </a:defRPr>
      </a:lvl6pPr>
      <a:lvl7pPr marL="4572917" indent="-351763" algn="l" defTabSz="703525" rtl="0" eaLnBrk="1" latinLnBrk="0" hangingPunct="1">
        <a:spcBef>
          <a:spcPct val="20000"/>
        </a:spcBef>
        <a:buFont typeface="Arial"/>
        <a:buChar char="•"/>
        <a:defRPr sz="3100" kern="1200">
          <a:solidFill>
            <a:schemeClr val="tx1"/>
          </a:solidFill>
          <a:latin typeface="+mn-lt"/>
          <a:ea typeface="+mn-ea"/>
          <a:cs typeface="+mn-cs"/>
        </a:defRPr>
      </a:lvl7pPr>
      <a:lvl8pPr marL="5276444" indent="-351763" algn="l" defTabSz="703525" rtl="0" eaLnBrk="1" latinLnBrk="0" hangingPunct="1">
        <a:spcBef>
          <a:spcPct val="20000"/>
        </a:spcBef>
        <a:buFont typeface="Arial"/>
        <a:buChar char="•"/>
        <a:defRPr sz="3100" kern="1200">
          <a:solidFill>
            <a:schemeClr val="tx1"/>
          </a:solidFill>
          <a:latin typeface="+mn-lt"/>
          <a:ea typeface="+mn-ea"/>
          <a:cs typeface="+mn-cs"/>
        </a:defRPr>
      </a:lvl8pPr>
      <a:lvl9pPr marL="5979972" indent="-351763" algn="l" defTabSz="703525" rtl="0" eaLnBrk="1" latinLnBrk="0" hangingPunct="1">
        <a:spcBef>
          <a:spcPct val="20000"/>
        </a:spcBef>
        <a:buFont typeface="Arial"/>
        <a:buChar char="•"/>
        <a:defRPr sz="3100" kern="1200">
          <a:solidFill>
            <a:schemeClr val="tx1"/>
          </a:solidFill>
          <a:latin typeface="+mn-lt"/>
          <a:ea typeface="+mn-ea"/>
          <a:cs typeface="+mn-cs"/>
        </a:defRPr>
      </a:lvl9pPr>
    </p:bodyStyle>
    <p:otherStyle>
      <a:defPPr>
        <a:defRPr lang="nl-NL"/>
      </a:defPPr>
      <a:lvl1pPr marL="0" algn="l" defTabSz="703525" rtl="0" eaLnBrk="1" latinLnBrk="0" hangingPunct="1">
        <a:defRPr sz="2800" kern="1200">
          <a:solidFill>
            <a:schemeClr val="tx1"/>
          </a:solidFill>
          <a:latin typeface="+mn-lt"/>
          <a:ea typeface="+mn-ea"/>
          <a:cs typeface="+mn-cs"/>
        </a:defRPr>
      </a:lvl1pPr>
      <a:lvl2pPr marL="703525" algn="l" defTabSz="703525" rtl="0" eaLnBrk="1" latinLnBrk="0" hangingPunct="1">
        <a:defRPr sz="2800" kern="1200">
          <a:solidFill>
            <a:schemeClr val="tx1"/>
          </a:solidFill>
          <a:latin typeface="+mn-lt"/>
          <a:ea typeface="+mn-ea"/>
          <a:cs typeface="+mn-cs"/>
        </a:defRPr>
      </a:lvl2pPr>
      <a:lvl3pPr marL="1407049" algn="l" defTabSz="703525" rtl="0" eaLnBrk="1" latinLnBrk="0" hangingPunct="1">
        <a:defRPr sz="2800" kern="1200">
          <a:solidFill>
            <a:schemeClr val="tx1"/>
          </a:solidFill>
          <a:latin typeface="+mn-lt"/>
          <a:ea typeface="+mn-ea"/>
          <a:cs typeface="+mn-cs"/>
        </a:defRPr>
      </a:lvl3pPr>
      <a:lvl4pPr marL="2110578" algn="l" defTabSz="703525" rtl="0" eaLnBrk="1" latinLnBrk="0" hangingPunct="1">
        <a:defRPr sz="2800" kern="1200">
          <a:solidFill>
            <a:schemeClr val="tx1"/>
          </a:solidFill>
          <a:latin typeface="+mn-lt"/>
          <a:ea typeface="+mn-ea"/>
          <a:cs typeface="+mn-cs"/>
        </a:defRPr>
      </a:lvl4pPr>
      <a:lvl5pPr marL="2814106" algn="l" defTabSz="703525" rtl="0" eaLnBrk="1" latinLnBrk="0" hangingPunct="1">
        <a:defRPr sz="2800" kern="1200">
          <a:solidFill>
            <a:schemeClr val="tx1"/>
          </a:solidFill>
          <a:latin typeface="+mn-lt"/>
          <a:ea typeface="+mn-ea"/>
          <a:cs typeface="+mn-cs"/>
        </a:defRPr>
      </a:lvl5pPr>
      <a:lvl6pPr marL="3517628" algn="l" defTabSz="703525" rtl="0" eaLnBrk="1" latinLnBrk="0" hangingPunct="1">
        <a:defRPr sz="2800" kern="1200">
          <a:solidFill>
            <a:schemeClr val="tx1"/>
          </a:solidFill>
          <a:latin typeface="+mn-lt"/>
          <a:ea typeface="+mn-ea"/>
          <a:cs typeface="+mn-cs"/>
        </a:defRPr>
      </a:lvl6pPr>
      <a:lvl7pPr marL="4221155" algn="l" defTabSz="703525" rtl="0" eaLnBrk="1" latinLnBrk="0" hangingPunct="1">
        <a:defRPr sz="2800" kern="1200">
          <a:solidFill>
            <a:schemeClr val="tx1"/>
          </a:solidFill>
          <a:latin typeface="+mn-lt"/>
          <a:ea typeface="+mn-ea"/>
          <a:cs typeface="+mn-cs"/>
        </a:defRPr>
      </a:lvl7pPr>
      <a:lvl8pPr marL="4924683" algn="l" defTabSz="703525" rtl="0" eaLnBrk="1" latinLnBrk="0" hangingPunct="1">
        <a:defRPr sz="2800" kern="1200">
          <a:solidFill>
            <a:schemeClr val="tx1"/>
          </a:solidFill>
          <a:latin typeface="+mn-lt"/>
          <a:ea typeface="+mn-ea"/>
          <a:cs typeface="+mn-cs"/>
        </a:defRPr>
      </a:lvl8pPr>
      <a:lvl9pPr marL="5628207" algn="l" defTabSz="703525" rtl="0" eaLnBrk="1" latinLnBrk="0" hangingPunct="1">
        <a:defRPr sz="2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24625" y="609767"/>
            <a:ext cx="10252469" cy="554333"/>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4" name="Tijdelijke aanduiding voor datum 3"/>
          <p:cNvSpPr>
            <a:spLocks noGrp="1"/>
          </p:cNvSpPr>
          <p:nvPr>
            <p:ph type="dt" sz="half" idx="2"/>
          </p:nvPr>
        </p:nvSpPr>
        <p:spPr bwMode="black">
          <a:xfrm>
            <a:off x="825739" y="7095467"/>
            <a:ext cx="11637938" cy="221733"/>
          </a:xfrm>
          <a:prstGeom prst="rect">
            <a:avLst/>
          </a:prstGeom>
        </p:spPr>
        <p:txBody>
          <a:bodyPr vert="horz" lIns="0" tIns="0" rIns="0" bIns="0" rtlCol="0" anchor="t" anchorCtr="0"/>
          <a:lstStyle>
            <a:lvl1pPr algn="l">
              <a:defRPr sz="1500" b="0" i="0" baseline="0">
                <a:solidFill>
                  <a:schemeClr val="accent2"/>
                </a:solidFill>
                <a:latin typeface="Arial" pitchFamily="34" charset="0"/>
                <a:cs typeface="Arial" pitchFamily="34" charset="0"/>
              </a:defRPr>
            </a:lvl1pPr>
          </a:lstStyle>
          <a:p>
            <a:pPr defTabSz="1407183"/>
            <a:fld id="{3B3BB5BF-74FD-4BAD-91A3-AD0F5956D64C}" type="datetime1">
              <a:rPr lang="nl-NL" smtClean="0">
                <a:solidFill>
                  <a:srgbClr val="821E7D"/>
                </a:solidFill>
              </a:rPr>
              <a:pPr defTabSz="1407183"/>
              <a:t>18-9-2017</a:t>
            </a:fld>
            <a:endParaRPr lang="nl-NL" dirty="0">
              <a:solidFill>
                <a:srgbClr val="821E7D"/>
              </a:solidFill>
            </a:endParaRPr>
          </a:p>
        </p:txBody>
      </p:sp>
      <p:sp>
        <p:nvSpPr>
          <p:cNvPr id="5" name="Tijdelijke aanduiding voor voettekst 4"/>
          <p:cNvSpPr>
            <a:spLocks noGrp="1"/>
          </p:cNvSpPr>
          <p:nvPr>
            <p:ph type="ftr" sz="quarter" idx="3"/>
          </p:nvPr>
        </p:nvSpPr>
        <p:spPr bwMode="black">
          <a:xfrm>
            <a:off x="825739" y="7344917"/>
            <a:ext cx="11637938" cy="221733"/>
          </a:xfrm>
          <a:prstGeom prst="rect">
            <a:avLst/>
          </a:prstGeom>
        </p:spPr>
        <p:txBody>
          <a:bodyPr vert="horz" lIns="0" tIns="0" rIns="0" bIns="0" rtlCol="0" anchor="t" anchorCtr="0"/>
          <a:lstStyle>
            <a:lvl1pPr algn="l">
              <a:defRPr sz="1500" b="0" i="0" baseline="0">
                <a:solidFill>
                  <a:schemeClr val="accent2"/>
                </a:solidFill>
                <a:latin typeface="Arial" pitchFamily="34" charset="0"/>
                <a:cs typeface="Arial" pitchFamily="34" charset="0"/>
              </a:defRPr>
            </a:lvl1pPr>
          </a:lstStyle>
          <a:p>
            <a:pPr defTabSz="1407183"/>
            <a:endParaRPr lang="nl-NL" dirty="0">
              <a:solidFill>
                <a:srgbClr val="821E7D"/>
              </a:solidFill>
            </a:endParaRPr>
          </a:p>
        </p:txBody>
      </p:sp>
      <p:sp>
        <p:nvSpPr>
          <p:cNvPr id="6" name="Tijdelijke aanduiding voor dianummer 5"/>
          <p:cNvSpPr>
            <a:spLocks noGrp="1"/>
          </p:cNvSpPr>
          <p:nvPr>
            <p:ph type="sldNum" sz="quarter" idx="4"/>
          </p:nvPr>
        </p:nvSpPr>
        <p:spPr bwMode="black">
          <a:xfrm>
            <a:off x="12463677" y="7095467"/>
            <a:ext cx="836823" cy="221733"/>
          </a:xfrm>
          <a:prstGeom prst="rect">
            <a:avLst/>
          </a:prstGeom>
        </p:spPr>
        <p:txBody>
          <a:bodyPr vert="horz" lIns="0" tIns="0" rIns="0" bIns="0" rtlCol="0" anchor="t" anchorCtr="0"/>
          <a:lstStyle>
            <a:lvl1pPr algn="r">
              <a:defRPr sz="1500" b="0" i="0" baseline="0">
                <a:solidFill>
                  <a:schemeClr val="accent2"/>
                </a:solidFill>
                <a:latin typeface="Arial" pitchFamily="34" charset="0"/>
                <a:cs typeface="Arial" pitchFamily="34" charset="0"/>
              </a:defRPr>
            </a:lvl1pPr>
          </a:lstStyle>
          <a:p>
            <a:pPr defTabSz="1407183"/>
            <a:fld id="{52236286-4DC8-46DE-9269-8F728FBC0641}" type="slidenum">
              <a:rPr lang="nl-NL" smtClean="0">
                <a:solidFill>
                  <a:srgbClr val="821E7D"/>
                </a:solidFill>
              </a:rPr>
              <a:pPr defTabSz="1407183"/>
              <a:t>‹nr.›</a:t>
            </a:fld>
            <a:endParaRPr lang="nl-NL" dirty="0">
              <a:solidFill>
                <a:srgbClr val="821E7D"/>
              </a:solidFill>
            </a:endParaRPr>
          </a:p>
        </p:txBody>
      </p:sp>
      <p:sp>
        <p:nvSpPr>
          <p:cNvPr id="16" name="Tijdelijke aanduiding voor tekst 2"/>
          <p:cNvSpPr>
            <a:spLocks noGrp="1"/>
          </p:cNvSpPr>
          <p:nvPr>
            <p:ph type="body" idx="1"/>
          </p:nvPr>
        </p:nvSpPr>
        <p:spPr>
          <a:xfrm>
            <a:off x="825739" y="1496700"/>
            <a:ext cx="11637938" cy="532160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grpSp>
        <p:nvGrpSpPr>
          <p:cNvPr id="10" name="Groep 9"/>
          <p:cNvGrpSpPr/>
          <p:nvPr/>
        </p:nvGrpSpPr>
        <p:grpSpPr>
          <a:xfrm>
            <a:off x="11784375" y="185456"/>
            <a:ext cx="1874750" cy="1264707"/>
            <a:chOff x="6708327" y="-237"/>
            <a:chExt cx="2435673" cy="1642674"/>
          </a:xfrm>
        </p:grpSpPr>
        <p:pic>
          <p:nvPicPr>
            <p:cNvPr id="11" name="Afbeelding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15527" y="88793"/>
              <a:ext cx="2428473" cy="1540008"/>
            </a:xfrm>
            <a:prstGeom prst="rect">
              <a:avLst/>
            </a:prstGeom>
          </p:spPr>
        </p:pic>
        <p:pic>
          <p:nvPicPr>
            <p:cNvPr id="12" name="Afbeelding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bwMode="hidden">
            <a:xfrm>
              <a:off x="6708327" y="-237"/>
              <a:ext cx="2428473" cy="1642674"/>
            </a:xfrm>
            <a:prstGeom prst="rect">
              <a:avLst/>
            </a:prstGeom>
          </p:spPr>
        </p:pic>
      </p:grpSp>
    </p:spTree>
    <p:extLst>
      <p:ext uri="{BB962C8B-B14F-4D97-AF65-F5344CB8AC3E}">
        <p14:creationId xmlns:p14="http://schemas.microsoft.com/office/powerpoint/2010/main" val="35575444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4" r:id="rId9"/>
  </p:sldLayoutIdLst>
  <p:timing>
    <p:tnLst>
      <p:par>
        <p:cTn id="1" dur="indefinite" restart="never" nodeType="tmRoot"/>
      </p:par>
    </p:tnLst>
  </p:timing>
  <p:hf sldNum="0" hdr="0" ftr="0" dt="0"/>
  <p:txStyles>
    <p:titleStyle>
      <a:lvl1pPr algn="l" defTabSz="1407183" rtl="0" eaLnBrk="1" latinLnBrk="0" hangingPunct="1">
        <a:lnSpc>
          <a:spcPts val="4311"/>
        </a:lnSpc>
        <a:spcBef>
          <a:spcPct val="0"/>
        </a:spcBef>
        <a:buNone/>
        <a:defRPr sz="4900" b="0" i="0" kern="1200" baseline="0">
          <a:solidFill>
            <a:schemeClr val="accent2"/>
          </a:solidFill>
          <a:latin typeface="Arial" pitchFamily="34" charset="0"/>
          <a:ea typeface="+mj-ea"/>
          <a:cs typeface="Arial" pitchFamily="34" charset="0"/>
        </a:defRPr>
      </a:lvl1pPr>
    </p:titleStyle>
    <p:bodyStyle>
      <a:lvl1pPr marL="0" indent="0" algn="l" defTabSz="1407183" rtl="0" eaLnBrk="1" latinLnBrk="0" hangingPunct="1">
        <a:lnSpc>
          <a:spcPts val="3387"/>
        </a:lnSpc>
        <a:spcBef>
          <a:spcPts val="0"/>
        </a:spcBef>
        <a:buClr>
          <a:schemeClr val="accent4"/>
        </a:buClr>
        <a:buSzPct val="100000"/>
        <a:buFontTx/>
        <a:buNone/>
        <a:defRPr sz="2800" b="0" i="0" kern="1200" baseline="0">
          <a:solidFill>
            <a:schemeClr val="tx1"/>
          </a:solidFill>
          <a:latin typeface="Arial" pitchFamily="34" charset="0"/>
          <a:ea typeface="+mn-ea"/>
          <a:cs typeface="Arial" pitchFamily="34" charset="0"/>
        </a:defRPr>
      </a:lvl1pPr>
      <a:lvl2pPr marL="285837" indent="0" algn="l" defTabSz="1407183"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2pPr>
      <a:lvl3pPr marL="549680" indent="0" algn="l" defTabSz="1407183"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3pPr>
      <a:lvl4pPr marL="835517" indent="0" algn="l" defTabSz="1407183"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4pPr>
      <a:lvl5pPr marL="1101805" indent="0" algn="l" defTabSz="1407183"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5pPr>
      <a:lvl6pPr marL="3869760" indent="-351797" algn="l" defTabSz="1407183"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573351" indent="-351797" algn="l" defTabSz="1407183"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276944" indent="-351797" algn="l" defTabSz="1407183"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980539" indent="-351797" algn="l" defTabSz="1407183" rtl="0" eaLnBrk="1" latinLnBrk="0" hangingPunct="1">
        <a:spcBef>
          <a:spcPct val="20000"/>
        </a:spcBef>
        <a:buFont typeface="Arial" pitchFamily="34" charset="0"/>
        <a:buChar char="•"/>
        <a:defRPr sz="3100" kern="1200">
          <a:solidFill>
            <a:schemeClr val="tx1"/>
          </a:solidFill>
          <a:latin typeface="+mn-lt"/>
          <a:ea typeface="+mn-ea"/>
          <a:cs typeface="+mn-cs"/>
        </a:defRPr>
      </a:lvl9pPr>
    </p:bodyStyle>
    <p:otherStyle>
      <a:defPPr>
        <a:defRPr lang="nl-NL"/>
      </a:defPPr>
      <a:lvl1pPr marL="0" algn="l" defTabSz="1407183" rtl="0" eaLnBrk="1" latinLnBrk="0" hangingPunct="1">
        <a:defRPr sz="2800" kern="1200">
          <a:solidFill>
            <a:schemeClr val="tx1"/>
          </a:solidFill>
          <a:latin typeface="+mn-lt"/>
          <a:ea typeface="+mn-ea"/>
          <a:cs typeface="+mn-cs"/>
        </a:defRPr>
      </a:lvl1pPr>
      <a:lvl2pPr marL="703592" algn="l" defTabSz="1407183" rtl="0" eaLnBrk="1" latinLnBrk="0" hangingPunct="1">
        <a:defRPr sz="2800" kern="1200">
          <a:solidFill>
            <a:schemeClr val="tx1"/>
          </a:solidFill>
          <a:latin typeface="+mn-lt"/>
          <a:ea typeface="+mn-ea"/>
          <a:cs typeface="+mn-cs"/>
        </a:defRPr>
      </a:lvl2pPr>
      <a:lvl3pPr marL="1407183" algn="l" defTabSz="1407183" rtl="0" eaLnBrk="1" latinLnBrk="0" hangingPunct="1">
        <a:defRPr sz="2800" kern="1200">
          <a:solidFill>
            <a:schemeClr val="tx1"/>
          </a:solidFill>
          <a:latin typeface="+mn-lt"/>
          <a:ea typeface="+mn-ea"/>
          <a:cs typeface="+mn-cs"/>
        </a:defRPr>
      </a:lvl3pPr>
      <a:lvl4pPr marL="2110778" algn="l" defTabSz="1407183" rtl="0" eaLnBrk="1" latinLnBrk="0" hangingPunct="1">
        <a:defRPr sz="2800" kern="1200">
          <a:solidFill>
            <a:schemeClr val="tx1"/>
          </a:solidFill>
          <a:latin typeface="+mn-lt"/>
          <a:ea typeface="+mn-ea"/>
          <a:cs typeface="+mn-cs"/>
        </a:defRPr>
      </a:lvl4pPr>
      <a:lvl5pPr marL="2814372" algn="l" defTabSz="1407183" rtl="0" eaLnBrk="1" latinLnBrk="0" hangingPunct="1">
        <a:defRPr sz="2800" kern="1200">
          <a:solidFill>
            <a:schemeClr val="tx1"/>
          </a:solidFill>
          <a:latin typeface="+mn-lt"/>
          <a:ea typeface="+mn-ea"/>
          <a:cs typeface="+mn-cs"/>
        </a:defRPr>
      </a:lvl5pPr>
      <a:lvl6pPr marL="3517962" algn="l" defTabSz="1407183" rtl="0" eaLnBrk="1" latinLnBrk="0" hangingPunct="1">
        <a:defRPr sz="2800" kern="1200">
          <a:solidFill>
            <a:schemeClr val="tx1"/>
          </a:solidFill>
          <a:latin typeface="+mn-lt"/>
          <a:ea typeface="+mn-ea"/>
          <a:cs typeface="+mn-cs"/>
        </a:defRPr>
      </a:lvl6pPr>
      <a:lvl7pPr marL="4221555" algn="l" defTabSz="1407183" rtl="0" eaLnBrk="1" latinLnBrk="0" hangingPunct="1">
        <a:defRPr sz="2800" kern="1200">
          <a:solidFill>
            <a:schemeClr val="tx1"/>
          </a:solidFill>
          <a:latin typeface="+mn-lt"/>
          <a:ea typeface="+mn-ea"/>
          <a:cs typeface="+mn-cs"/>
        </a:defRPr>
      </a:lvl7pPr>
      <a:lvl8pPr marL="4925150" algn="l" defTabSz="1407183" rtl="0" eaLnBrk="1" latinLnBrk="0" hangingPunct="1">
        <a:defRPr sz="2800" kern="1200">
          <a:solidFill>
            <a:schemeClr val="tx1"/>
          </a:solidFill>
          <a:latin typeface="+mn-lt"/>
          <a:ea typeface="+mn-ea"/>
          <a:cs typeface="+mn-cs"/>
        </a:defRPr>
      </a:lvl8pPr>
      <a:lvl9pPr marL="5628740" algn="l" defTabSz="1407183" rtl="0" eaLnBrk="1" latinLnBrk="0" hangingPunct="1">
        <a:defRPr sz="2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ep 9"/>
          <p:cNvGrpSpPr/>
          <p:nvPr/>
        </p:nvGrpSpPr>
        <p:grpSpPr>
          <a:xfrm>
            <a:off x="11543744" y="315975"/>
            <a:ext cx="2115397" cy="948531"/>
            <a:chOff x="6397200" y="0"/>
            <a:chExt cx="2748321" cy="1642674"/>
          </a:xfrm>
        </p:grpSpPr>
        <p:pic>
          <p:nvPicPr>
            <p:cNvPr id="11" name="Afbeelding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397200" y="90000"/>
              <a:ext cx="2748321" cy="1540007"/>
            </a:xfrm>
            <a:prstGeom prst="rect">
              <a:avLst/>
            </a:prstGeom>
          </p:spPr>
        </p:pic>
        <p:pic>
          <p:nvPicPr>
            <p:cNvPr id="12" name="Afbeelding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hidden">
            <a:xfrm>
              <a:off x="6397200" y="0"/>
              <a:ext cx="2748321" cy="1642674"/>
            </a:xfrm>
            <a:prstGeom prst="rect">
              <a:avLst/>
            </a:prstGeom>
          </p:spPr>
        </p:pic>
      </p:grpSp>
      <p:sp>
        <p:nvSpPr>
          <p:cNvPr id="2" name="Tijdelijke aanduiding voor titel 1"/>
          <p:cNvSpPr>
            <a:spLocks noGrp="1"/>
          </p:cNvSpPr>
          <p:nvPr>
            <p:ph type="title"/>
          </p:nvPr>
        </p:nvSpPr>
        <p:spPr>
          <a:xfrm>
            <a:off x="824625" y="617905"/>
            <a:ext cx="10252469" cy="415750"/>
          </a:xfrm>
          <a:prstGeom prst="rect">
            <a:avLst/>
          </a:prstGeom>
        </p:spPr>
        <p:txBody>
          <a:bodyPr vert="horz" lIns="0" tIns="0" rIns="0" bIns="0" rtlCol="0" anchor="t" anchorCtr="0">
            <a:noAutofit/>
          </a:bodyPr>
          <a:lstStyle/>
          <a:p>
            <a:r>
              <a:rPr lang="nl-NL" dirty="0"/>
              <a:t>Klik om de stijl te bewerken</a:t>
            </a:r>
          </a:p>
        </p:txBody>
      </p:sp>
      <p:sp>
        <p:nvSpPr>
          <p:cNvPr id="4" name="Tijdelijke aanduiding voor datum 3"/>
          <p:cNvSpPr>
            <a:spLocks noGrp="1"/>
          </p:cNvSpPr>
          <p:nvPr>
            <p:ph type="dt" sz="half" idx="2"/>
          </p:nvPr>
        </p:nvSpPr>
        <p:spPr bwMode="black">
          <a:xfrm>
            <a:off x="825739" y="7121814"/>
            <a:ext cx="11637938" cy="161334"/>
          </a:xfrm>
          <a:prstGeom prst="rect">
            <a:avLst/>
          </a:prstGeom>
        </p:spPr>
        <p:txBody>
          <a:bodyPr vert="horz" lIns="0" tIns="0" rIns="0" bIns="0" rtlCol="0" anchor="t" anchorCtr="0"/>
          <a:lstStyle>
            <a:lvl1pPr algn="l">
              <a:defRPr sz="1700" b="0" i="0" baseline="0">
                <a:solidFill>
                  <a:schemeClr val="accent2"/>
                </a:solidFill>
                <a:latin typeface="Arial" pitchFamily="34" charset="0"/>
                <a:cs typeface="Arial" pitchFamily="34" charset="0"/>
              </a:defRPr>
            </a:lvl1pPr>
          </a:lstStyle>
          <a:p>
            <a:pPr defTabSz="1407317"/>
            <a:r>
              <a:rPr lang="nl-NL" smtClean="0">
                <a:solidFill>
                  <a:srgbClr val="E66E00"/>
                </a:solidFill>
              </a:rPr>
              <a:t>Datum</a:t>
            </a:r>
            <a:endParaRPr lang="nl-NL" dirty="0">
              <a:solidFill>
                <a:srgbClr val="E66E00"/>
              </a:solidFill>
            </a:endParaRPr>
          </a:p>
        </p:txBody>
      </p:sp>
      <p:sp>
        <p:nvSpPr>
          <p:cNvPr id="5" name="Tijdelijke aanduiding voor voettekst 4"/>
          <p:cNvSpPr>
            <a:spLocks noGrp="1"/>
          </p:cNvSpPr>
          <p:nvPr>
            <p:ph type="ftr" sz="quarter" idx="3"/>
          </p:nvPr>
        </p:nvSpPr>
        <p:spPr bwMode="black">
          <a:xfrm>
            <a:off x="825739" y="7313059"/>
            <a:ext cx="11637938" cy="161334"/>
          </a:xfrm>
          <a:prstGeom prst="rect">
            <a:avLst/>
          </a:prstGeom>
        </p:spPr>
        <p:txBody>
          <a:bodyPr vert="horz" lIns="0" tIns="0" rIns="0" bIns="0" rtlCol="0" anchor="t" anchorCtr="0"/>
          <a:lstStyle>
            <a:lvl1pPr algn="l">
              <a:defRPr sz="1700" b="0" i="0" baseline="0">
                <a:solidFill>
                  <a:schemeClr val="accent2"/>
                </a:solidFill>
                <a:latin typeface="Arial" pitchFamily="34" charset="0"/>
                <a:cs typeface="Arial" pitchFamily="34" charset="0"/>
              </a:defRPr>
            </a:lvl1pPr>
          </a:lstStyle>
          <a:p>
            <a:pPr defTabSz="1407317"/>
            <a:endParaRPr lang="nl-NL" dirty="0">
              <a:solidFill>
                <a:srgbClr val="E66E00"/>
              </a:solidFill>
            </a:endParaRPr>
          </a:p>
        </p:txBody>
      </p:sp>
      <p:sp>
        <p:nvSpPr>
          <p:cNvPr id="6" name="Tijdelijke aanduiding voor dianummer 5"/>
          <p:cNvSpPr>
            <a:spLocks noGrp="1"/>
          </p:cNvSpPr>
          <p:nvPr>
            <p:ph type="sldNum" sz="quarter" idx="4"/>
          </p:nvPr>
        </p:nvSpPr>
        <p:spPr bwMode="black">
          <a:xfrm>
            <a:off x="12463677" y="7121814"/>
            <a:ext cx="836823" cy="161334"/>
          </a:xfrm>
          <a:prstGeom prst="rect">
            <a:avLst/>
          </a:prstGeom>
        </p:spPr>
        <p:txBody>
          <a:bodyPr vert="horz" lIns="0" tIns="0" rIns="0" bIns="0" rtlCol="0" anchor="t" anchorCtr="0"/>
          <a:lstStyle>
            <a:lvl1pPr algn="r">
              <a:defRPr sz="1700" b="0" i="0" baseline="0">
                <a:solidFill>
                  <a:schemeClr val="accent2"/>
                </a:solidFill>
                <a:latin typeface="Arial" pitchFamily="34" charset="0"/>
                <a:cs typeface="Arial" pitchFamily="34" charset="0"/>
              </a:defRPr>
            </a:lvl1pPr>
          </a:lstStyle>
          <a:p>
            <a:pPr defTabSz="1407317"/>
            <a:fld id="{52236286-4DC8-46DE-9269-8F728FBC0641}" type="slidenum">
              <a:rPr lang="nl-NL" smtClean="0">
                <a:solidFill>
                  <a:srgbClr val="E66E00"/>
                </a:solidFill>
              </a:rPr>
              <a:pPr defTabSz="1407317"/>
              <a:t>‹nr.›</a:t>
            </a:fld>
            <a:endParaRPr lang="nl-NL" dirty="0">
              <a:solidFill>
                <a:srgbClr val="E66E00"/>
              </a:solidFill>
            </a:endParaRPr>
          </a:p>
        </p:txBody>
      </p:sp>
      <p:sp>
        <p:nvSpPr>
          <p:cNvPr id="16" name="Tijdelijke aanduiding voor tekst 2"/>
          <p:cNvSpPr>
            <a:spLocks noGrp="1"/>
          </p:cNvSpPr>
          <p:nvPr>
            <p:ph type="body" idx="1"/>
          </p:nvPr>
        </p:nvSpPr>
        <p:spPr>
          <a:xfrm>
            <a:off x="825739" y="1371974"/>
            <a:ext cx="11637938" cy="5404750"/>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94172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hf hdr="0" ftr="0" dt="0"/>
  <p:txStyles>
    <p:titleStyle>
      <a:lvl1pPr algn="l" defTabSz="1407317" rtl="0" eaLnBrk="1" latinLnBrk="0" hangingPunct="1">
        <a:lnSpc>
          <a:spcPts val="4311"/>
        </a:lnSpc>
        <a:spcBef>
          <a:spcPct val="0"/>
        </a:spcBef>
        <a:buNone/>
        <a:defRPr sz="5100" b="0" i="0" kern="1200" baseline="0">
          <a:solidFill>
            <a:schemeClr val="accent2"/>
          </a:solidFill>
          <a:latin typeface="Arial" pitchFamily="34" charset="0"/>
          <a:ea typeface="+mj-ea"/>
          <a:cs typeface="Arial" pitchFamily="34" charset="0"/>
        </a:defRPr>
      </a:lvl1pPr>
    </p:titleStyle>
    <p:bodyStyle>
      <a:lvl1pPr marL="0" indent="0" algn="l" defTabSz="1407317" rtl="0" eaLnBrk="1" latinLnBrk="0" hangingPunct="1">
        <a:lnSpc>
          <a:spcPts val="3541"/>
        </a:lnSpc>
        <a:spcBef>
          <a:spcPts val="0"/>
        </a:spcBef>
        <a:buClr>
          <a:schemeClr val="accent4"/>
        </a:buClr>
        <a:buSzPct val="100000"/>
        <a:buFontTx/>
        <a:buNone/>
        <a:defRPr sz="2900" b="0" i="0" kern="1200" baseline="0">
          <a:solidFill>
            <a:schemeClr val="tx1"/>
          </a:solidFill>
          <a:latin typeface="Arial" pitchFamily="34" charset="0"/>
          <a:ea typeface="+mn-ea"/>
          <a:cs typeface="Arial" pitchFamily="34" charset="0"/>
        </a:defRPr>
      </a:lvl1pPr>
      <a:lvl2pPr marL="285864" indent="0" algn="l" defTabSz="1407317"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2pPr>
      <a:lvl3pPr marL="549732" indent="0" algn="l" defTabSz="1407317"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3pPr>
      <a:lvl4pPr marL="835597" indent="0" algn="l" defTabSz="1407317"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4pPr>
      <a:lvl5pPr marL="1101909" indent="0" algn="l" defTabSz="1407317"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5pPr>
      <a:lvl6pPr marL="3870127" indent="-351831" algn="l" defTabSz="1407317"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573785" indent="-351831" algn="l" defTabSz="1407317"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277444" indent="-351831" algn="l" defTabSz="1407317"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981105" indent="-351831" algn="l" defTabSz="1407317" rtl="0" eaLnBrk="1" latinLnBrk="0" hangingPunct="1">
        <a:spcBef>
          <a:spcPct val="20000"/>
        </a:spcBef>
        <a:buFont typeface="Arial" pitchFamily="34" charset="0"/>
        <a:buChar char="•"/>
        <a:defRPr sz="3100" kern="1200">
          <a:solidFill>
            <a:schemeClr val="tx1"/>
          </a:solidFill>
          <a:latin typeface="+mn-lt"/>
          <a:ea typeface="+mn-ea"/>
          <a:cs typeface="+mn-cs"/>
        </a:defRPr>
      </a:lvl9pPr>
    </p:bodyStyle>
    <p:otherStyle>
      <a:defPPr>
        <a:defRPr lang="nl-NL"/>
      </a:defPPr>
      <a:lvl1pPr marL="0" algn="l" defTabSz="1407317" rtl="0" eaLnBrk="1" latinLnBrk="0" hangingPunct="1">
        <a:defRPr sz="2800" kern="1200">
          <a:solidFill>
            <a:schemeClr val="tx1"/>
          </a:solidFill>
          <a:latin typeface="+mn-lt"/>
          <a:ea typeface="+mn-ea"/>
          <a:cs typeface="+mn-cs"/>
        </a:defRPr>
      </a:lvl1pPr>
      <a:lvl2pPr marL="703658" algn="l" defTabSz="1407317" rtl="0" eaLnBrk="1" latinLnBrk="0" hangingPunct="1">
        <a:defRPr sz="2800" kern="1200">
          <a:solidFill>
            <a:schemeClr val="tx1"/>
          </a:solidFill>
          <a:latin typeface="+mn-lt"/>
          <a:ea typeface="+mn-ea"/>
          <a:cs typeface="+mn-cs"/>
        </a:defRPr>
      </a:lvl2pPr>
      <a:lvl3pPr marL="1407317" algn="l" defTabSz="1407317" rtl="0" eaLnBrk="1" latinLnBrk="0" hangingPunct="1">
        <a:defRPr sz="2800" kern="1200">
          <a:solidFill>
            <a:schemeClr val="tx1"/>
          </a:solidFill>
          <a:latin typeface="+mn-lt"/>
          <a:ea typeface="+mn-ea"/>
          <a:cs typeface="+mn-cs"/>
        </a:defRPr>
      </a:lvl3pPr>
      <a:lvl4pPr marL="2110978" algn="l" defTabSz="1407317" rtl="0" eaLnBrk="1" latinLnBrk="0" hangingPunct="1">
        <a:defRPr sz="2800" kern="1200">
          <a:solidFill>
            <a:schemeClr val="tx1"/>
          </a:solidFill>
          <a:latin typeface="+mn-lt"/>
          <a:ea typeface="+mn-ea"/>
          <a:cs typeface="+mn-cs"/>
        </a:defRPr>
      </a:lvl4pPr>
      <a:lvl5pPr marL="2814639" algn="l" defTabSz="1407317" rtl="0" eaLnBrk="1" latinLnBrk="0" hangingPunct="1">
        <a:defRPr sz="2800" kern="1200">
          <a:solidFill>
            <a:schemeClr val="tx1"/>
          </a:solidFill>
          <a:latin typeface="+mn-lt"/>
          <a:ea typeface="+mn-ea"/>
          <a:cs typeface="+mn-cs"/>
        </a:defRPr>
      </a:lvl5pPr>
      <a:lvl6pPr marL="3518296" algn="l" defTabSz="1407317" rtl="0" eaLnBrk="1" latinLnBrk="0" hangingPunct="1">
        <a:defRPr sz="2800" kern="1200">
          <a:solidFill>
            <a:schemeClr val="tx1"/>
          </a:solidFill>
          <a:latin typeface="+mn-lt"/>
          <a:ea typeface="+mn-ea"/>
          <a:cs typeface="+mn-cs"/>
        </a:defRPr>
      </a:lvl6pPr>
      <a:lvl7pPr marL="4221956" algn="l" defTabSz="1407317" rtl="0" eaLnBrk="1" latinLnBrk="0" hangingPunct="1">
        <a:defRPr sz="2800" kern="1200">
          <a:solidFill>
            <a:schemeClr val="tx1"/>
          </a:solidFill>
          <a:latin typeface="+mn-lt"/>
          <a:ea typeface="+mn-ea"/>
          <a:cs typeface="+mn-cs"/>
        </a:defRPr>
      </a:lvl7pPr>
      <a:lvl8pPr marL="4925616" algn="l" defTabSz="1407317" rtl="0" eaLnBrk="1" latinLnBrk="0" hangingPunct="1">
        <a:defRPr sz="2800" kern="1200">
          <a:solidFill>
            <a:schemeClr val="tx1"/>
          </a:solidFill>
          <a:latin typeface="+mn-lt"/>
          <a:ea typeface="+mn-ea"/>
          <a:cs typeface="+mn-cs"/>
        </a:defRPr>
      </a:lvl8pPr>
      <a:lvl9pPr marL="5629274" algn="l" defTabSz="1407317" rtl="0" eaLnBrk="1" latinLnBrk="0" hangingPunct="1">
        <a:defRPr sz="2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24625" y="617906"/>
            <a:ext cx="10252469" cy="41575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4" name="Tijdelijke aanduiding voor datum 3"/>
          <p:cNvSpPr>
            <a:spLocks noGrp="1"/>
          </p:cNvSpPr>
          <p:nvPr>
            <p:ph type="dt" sz="half" idx="2"/>
          </p:nvPr>
        </p:nvSpPr>
        <p:spPr bwMode="black">
          <a:xfrm>
            <a:off x="825741" y="7121814"/>
            <a:ext cx="11637938" cy="161334"/>
          </a:xfrm>
          <a:prstGeom prst="rect">
            <a:avLst/>
          </a:prstGeom>
        </p:spPr>
        <p:txBody>
          <a:bodyPr vert="horz" lIns="0" tIns="0" rIns="0" bIns="0" rtlCol="0" anchor="t" anchorCtr="0"/>
          <a:lstStyle>
            <a:lvl1pPr algn="l">
              <a:defRPr sz="1700" b="0" i="0" baseline="0">
                <a:solidFill>
                  <a:schemeClr val="accent2"/>
                </a:solidFill>
                <a:latin typeface="Arial" pitchFamily="34" charset="0"/>
                <a:cs typeface="Arial" pitchFamily="34" charset="0"/>
              </a:defRPr>
            </a:lvl1pPr>
          </a:lstStyle>
          <a:p>
            <a:pPr defTabSz="1406984"/>
            <a:r>
              <a:rPr lang="nl-NL" smtClean="0">
                <a:solidFill>
                  <a:srgbClr val="821E7D"/>
                </a:solidFill>
              </a:rPr>
              <a:t>Datum</a:t>
            </a:r>
            <a:endParaRPr lang="nl-NL" dirty="0">
              <a:solidFill>
                <a:srgbClr val="821E7D"/>
              </a:solidFill>
            </a:endParaRPr>
          </a:p>
        </p:txBody>
      </p:sp>
      <p:sp>
        <p:nvSpPr>
          <p:cNvPr id="5" name="Tijdelijke aanduiding voor voettekst 4"/>
          <p:cNvSpPr>
            <a:spLocks noGrp="1"/>
          </p:cNvSpPr>
          <p:nvPr>
            <p:ph type="ftr" sz="quarter" idx="3"/>
          </p:nvPr>
        </p:nvSpPr>
        <p:spPr bwMode="black">
          <a:xfrm>
            <a:off x="825741" y="7313059"/>
            <a:ext cx="11637938" cy="161334"/>
          </a:xfrm>
          <a:prstGeom prst="rect">
            <a:avLst/>
          </a:prstGeom>
        </p:spPr>
        <p:txBody>
          <a:bodyPr vert="horz" lIns="0" tIns="0" rIns="0" bIns="0" rtlCol="0" anchor="t" anchorCtr="0"/>
          <a:lstStyle>
            <a:lvl1pPr algn="l">
              <a:defRPr sz="1700" b="0" i="0" baseline="0">
                <a:solidFill>
                  <a:schemeClr val="accent2"/>
                </a:solidFill>
                <a:latin typeface="Arial" pitchFamily="34" charset="0"/>
                <a:cs typeface="Arial" pitchFamily="34" charset="0"/>
              </a:defRPr>
            </a:lvl1pPr>
          </a:lstStyle>
          <a:p>
            <a:pPr defTabSz="1406984"/>
            <a:r>
              <a:rPr lang="nl-NL" smtClean="0">
                <a:solidFill>
                  <a:srgbClr val="821E7D"/>
                </a:solidFill>
              </a:rPr>
              <a:t>Titel van de presentatie</a:t>
            </a:r>
            <a:endParaRPr lang="nl-NL" dirty="0">
              <a:solidFill>
                <a:srgbClr val="821E7D"/>
              </a:solidFill>
            </a:endParaRPr>
          </a:p>
        </p:txBody>
      </p:sp>
      <p:sp>
        <p:nvSpPr>
          <p:cNvPr id="6" name="Tijdelijke aanduiding voor dianummer 5"/>
          <p:cNvSpPr>
            <a:spLocks noGrp="1"/>
          </p:cNvSpPr>
          <p:nvPr>
            <p:ph type="sldNum" sz="quarter" idx="4"/>
          </p:nvPr>
        </p:nvSpPr>
        <p:spPr bwMode="black">
          <a:xfrm>
            <a:off x="12463677" y="7121814"/>
            <a:ext cx="836823" cy="161334"/>
          </a:xfrm>
          <a:prstGeom prst="rect">
            <a:avLst/>
          </a:prstGeom>
        </p:spPr>
        <p:txBody>
          <a:bodyPr vert="horz" lIns="0" tIns="0" rIns="0" bIns="0" rtlCol="0" anchor="t" anchorCtr="0"/>
          <a:lstStyle>
            <a:lvl1pPr algn="r">
              <a:defRPr sz="1700" b="0" i="0" baseline="0">
                <a:solidFill>
                  <a:schemeClr val="accent2"/>
                </a:solidFill>
                <a:latin typeface="Arial" pitchFamily="34" charset="0"/>
                <a:cs typeface="Arial" pitchFamily="34" charset="0"/>
              </a:defRPr>
            </a:lvl1pPr>
          </a:lstStyle>
          <a:p>
            <a:pPr defTabSz="1406984"/>
            <a:fld id="{52236286-4DC8-46DE-9269-8F728FBC0641}" type="slidenum">
              <a:rPr lang="nl-NL" smtClean="0">
                <a:solidFill>
                  <a:srgbClr val="821E7D"/>
                </a:solidFill>
              </a:rPr>
              <a:pPr defTabSz="1406984"/>
              <a:t>‹nr.›</a:t>
            </a:fld>
            <a:endParaRPr lang="nl-NL" dirty="0">
              <a:solidFill>
                <a:srgbClr val="821E7D"/>
              </a:solidFill>
            </a:endParaRPr>
          </a:p>
        </p:txBody>
      </p:sp>
      <p:sp>
        <p:nvSpPr>
          <p:cNvPr id="16" name="Tijdelijke aanduiding voor tekst 2"/>
          <p:cNvSpPr>
            <a:spLocks noGrp="1"/>
          </p:cNvSpPr>
          <p:nvPr>
            <p:ph type="body" idx="1"/>
          </p:nvPr>
        </p:nvSpPr>
        <p:spPr>
          <a:xfrm>
            <a:off x="825741" y="1371975"/>
            <a:ext cx="11637938" cy="540475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grpSp>
        <p:nvGrpSpPr>
          <p:cNvPr id="10" name="Groep 9"/>
          <p:cNvGrpSpPr/>
          <p:nvPr/>
        </p:nvGrpSpPr>
        <p:grpSpPr>
          <a:xfrm>
            <a:off x="11787603" y="314919"/>
            <a:ext cx="1874750" cy="948531"/>
            <a:chOff x="6708327" y="-237"/>
            <a:chExt cx="2435673" cy="1642674"/>
          </a:xfrm>
        </p:grpSpPr>
        <p:pic>
          <p:nvPicPr>
            <p:cNvPr id="11" name="Afbeelding 10"/>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715527" y="88793"/>
              <a:ext cx="2428473" cy="1540008"/>
            </a:xfrm>
            <a:prstGeom prst="rect">
              <a:avLst/>
            </a:prstGeom>
          </p:spPr>
        </p:pic>
        <p:pic>
          <p:nvPicPr>
            <p:cNvPr id="12" name="Afbeelding 11"/>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bwMode="hidden">
            <a:xfrm>
              <a:off x="6708327" y="-237"/>
              <a:ext cx="2428473" cy="1642674"/>
            </a:xfrm>
            <a:prstGeom prst="rect">
              <a:avLst/>
            </a:prstGeom>
          </p:spPr>
        </p:pic>
      </p:grpSp>
    </p:spTree>
    <p:extLst>
      <p:ext uri="{BB962C8B-B14F-4D97-AF65-F5344CB8AC3E}">
        <p14:creationId xmlns:p14="http://schemas.microsoft.com/office/powerpoint/2010/main" val="354402532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timing>
    <p:tnLst>
      <p:par>
        <p:cTn id="1" dur="indefinite" restart="never" nodeType="tmRoot"/>
      </p:par>
    </p:tnLst>
  </p:timing>
  <p:hf hdr="0"/>
  <p:txStyles>
    <p:titleStyle>
      <a:lvl1pPr algn="l" defTabSz="1406984" rtl="0" eaLnBrk="1" latinLnBrk="0" hangingPunct="1">
        <a:lnSpc>
          <a:spcPts val="4311"/>
        </a:lnSpc>
        <a:spcBef>
          <a:spcPct val="0"/>
        </a:spcBef>
        <a:buNone/>
        <a:defRPr sz="5100" b="0" i="0" kern="1200" baseline="0">
          <a:solidFill>
            <a:schemeClr val="accent2"/>
          </a:solidFill>
          <a:latin typeface="Arial" pitchFamily="34" charset="0"/>
          <a:ea typeface="+mj-ea"/>
          <a:cs typeface="Arial" pitchFamily="34" charset="0"/>
        </a:defRPr>
      </a:lvl1pPr>
    </p:titleStyle>
    <p:bodyStyle>
      <a:lvl1pPr marL="0" indent="0" algn="l" defTabSz="1406984" rtl="0" eaLnBrk="1" latinLnBrk="0" hangingPunct="1">
        <a:lnSpc>
          <a:spcPts val="3541"/>
        </a:lnSpc>
        <a:spcBef>
          <a:spcPts val="0"/>
        </a:spcBef>
        <a:buClr>
          <a:schemeClr val="accent4"/>
        </a:buClr>
        <a:buSzPct val="100000"/>
        <a:buFontTx/>
        <a:buNone/>
        <a:defRPr sz="2900" b="0" i="0" kern="1200" baseline="0">
          <a:solidFill>
            <a:schemeClr val="tx1"/>
          </a:solidFill>
          <a:latin typeface="Arial" pitchFamily="34" charset="0"/>
          <a:ea typeface="+mn-ea"/>
          <a:cs typeface="Arial" pitchFamily="34" charset="0"/>
        </a:defRPr>
      </a:lvl1pPr>
      <a:lvl2pPr marL="285797" indent="0" algn="l" defTabSz="1406984"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2pPr>
      <a:lvl3pPr marL="549603" indent="0" algn="l" defTabSz="1406984"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3pPr>
      <a:lvl4pPr marL="835394" indent="0" algn="l" defTabSz="1406984"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4pPr>
      <a:lvl5pPr marL="1101649" indent="0" algn="l" defTabSz="1406984" rtl="0" eaLnBrk="1" latinLnBrk="0" hangingPunct="1">
        <a:lnSpc>
          <a:spcPts val="3541"/>
        </a:lnSpc>
        <a:spcBef>
          <a:spcPts val="0"/>
        </a:spcBef>
        <a:buClr>
          <a:schemeClr val="accent4"/>
        </a:buClr>
        <a:buSzPct val="100000"/>
        <a:buFontTx/>
        <a:buNone/>
        <a:defRPr sz="2300" b="0" i="0" kern="1200" baseline="0">
          <a:solidFill>
            <a:schemeClr val="tx1"/>
          </a:solidFill>
          <a:latin typeface="Arial" pitchFamily="34" charset="0"/>
          <a:ea typeface="+mn-ea"/>
          <a:cs typeface="Arial" pitchFamily="34" charset="0"/>
        </a:defRPr>
      </a:lvl5pPr>
      <a:lvl6pPr marL="3869215" indent="-351746" algn="l" defTabSz="1406984"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572706" indent="-351746" algn="l" defTabSz="1406984"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276199" indent="-351746" algn="l" defTabSz="1406984"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979694" indent="-351746" algn="l" defTabSz="1406984" rtl="0" eaLnBrk="1" latinLnBrk="0" hangingPunct="1">
        <a:spcBef>
          <a:spcPct val="20000"/>
        </a:spcBef>
        <a:buFont typeface="Arial" pitchFamily="34" charset="0"/>
        <a:buChar char="•"/>
        <a:defRPr sz="3100" kern="1200">
          <a:solidFill>
            <a:schemeClr val="tx1"/>
          </a:solidFill>
          <a:latin typeface="+mn-lt"/>
          <a:ea typeface="+mn-ea"/>
          <a:cs typeface="+mn-cs"/>
        </a:defRPr>
      </a:lvl9pPr>
    </p:bodyStyle>
    <p:otherStyle>
      <a:defPPr>
        <a:defRPr lang="nl-NL"/>
      </a:defPPr>
      <a:lvl1pPr marL="0" algn="l" defTabSz="1406984" rtl="0" eaLnBrk="1" latinLnBrk="0" hangingPunct="1">
        <a:defRPr sz="2800" kern="1200">
          <a:solidFill>
            <a:schemeClr val="tx1"/>
          </a:solidFill>
          <a:latin typeface="+mn-lt"/>
          <a:ea typeface="+mn-ea"/>
          <a:cs typeface="+mn-cs"/>
        </a:defRPr>
      </a:lvl1pPr>
      <a:lvl2pPr marL="703495" algn="l" defTabSz="1406984" rtl="0" eaLnBrk="1" latinLnBrk="0" hangingPunct="1">
        <a:defRPr sz="2800" kern="1200">
          <a:solidFill>
            <a:schemeClr val="tx1"/>
          </a:solidFill>
          <a:latin typeface="+mn-lt"/>
          <a:ea typeface="+mn-ea"/>
          <a:cs typeface="+mn-cs"/>
        </a:defRPr>
      </a:lvl2pPr>
      <a:lvl3pPr marL="1406984" algn="l" defTabSz="1406984" rtl="0" eaLnBrk="1" latinLnBrk="0" hangingPunct="1">
        <a:defRPr sz="2800" kern="1200">
          <a:solidFill>
            <a:schemeClr val="tx1"/>
          </a:solidFill>
          <a:latin typeface="+mn-lt"/>
          <a:ea typeface="+mn-ea"/>
          <a:cs typeface="+mn-cs"/>
        </a:defRPr>
      </a:lvl3pPr>
      <a:lvl4pPr marL="2110479" algn="l" defTabSz="1406984" rtl="0" eaLnBrk="1" latinLnBrk="0" hangingPunct="1">
        <a:defRPr sz="2800" kern="1200">
          <a:solidFill>
            <a:schemeClr val="tx1"/>
          </a:solidFill>
          <a:latin typeface="+mn-lt"/>
          <a:ea typeface="+mn-ea"/>
          <a:cs typeface="+mn-cs"/>
        </a:defRPr>
      </a:lvl4pPr>
      <a:lvl5pPr marL="2813974" algn="l" defTabSz="1406984" rtl="0" eaLnBrk="1" latinLnBrk="0" hangingPunct="1">
        <a:defRPr sz="2800" kern="1200">
          <a:solidFill>
            <a:schemeClr val="tx1"/>
          </a:solidFill>
          <a:latin typeface="+mn-lt"/>
          <a:ea typeface="+mn-ea"/>
          <a:cs typeface="+mn-cs"/>
        </a:defRPr>
      </a:lvl5pPr>
      <a:lvl6pPr marL="3517465" algn="l" defTabSz="1406984" rtl="0" eaLnBrk="1" latinLnBrk="0" hangingPunct="1">
        <a:defRPr sz="2800" kern="1200">
          <a:solidFill>
            <a:schemeClr val="tx1"/>
          </a:solidFill>
          <a:latin typeface="+mn-lt"/>
          <a:ea typeface="+mn-ea"/>
          <a:cs typeface="+mn-cs"/>
        </a:defRPr>
      </a:lvl6pPr>
      <a:lvl7pPr marL="4220960" algn="l" defTabSz="1406984" rtl="0" eaLnBrk="1" latinLnBrk="0" hangingPunct="1">
        <a:defRPr sz="2800" kern="1200">
          <a:solidFill>
            <a:schemeClr val="tx1"/>
          </a:solidFill>
          <a:latin typeface="+mn-lt"/>
          <a:ea typeface="+mn-ea"/>
          <a:cs typeface="+mn-cs"/>
        </a:defRPr>
      </a:lvl7pPr>
      <a:lvl8pPr marL="4924454" algn="l" defTabSz="1406984" rtl="0" eaLnBrk="1" latinLnBrk="0" hangingPunct="1">
        <a:defRPr sz="2800" kern="1200">
          <a:solidFill>
            <a:schemeClr val="tx1"/>
          </a:solidFill>
          <a:latin typeface="+mn-lt"/>
          <a:ea typeface="+mn-ea"/>
          <a:cs typeface="+mn-cs"/>
        </a:defRPr>
      </a:lvl8pPr>
      <a:lvl9pPr marL="5627947" algn="l" defTabSz="1406984" rtl="0" eaLnBrk="1" latinLnBrk="0" hangingPunct="1">
        <a:defRPr sz="2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96487" y="535215"/>
            <a:ext cx="12680947" cy="1573127"/>
          </a:xfrm>
          <a:prstGeom prst="rect">
            <a:avLst/>
          </a:prstGeom>
        </p:spPr>
        <p:txBody>
          <a:bodyPr vert="horz" lIns="0" tIns="0" rIns="0" bIns="0" rtlCol="0" anchor="t" anchorCtr="0">
            <a:normAutofit/>
          </a:bodyPr>
          <a:lstStyle/>
          <a:p>
            <a:r>
              <a:rPr lang="nl-NL" dirty="0"/>
              <a:t>Klik om de stijl te bewerken</a:t>
            </a:r>
          </a:p>
        </p:txBody>
      </p:sp>
      <p:sp>
        <p:nvSpPr>
          <p:cNvPr id="4" name="Tijdelijke aanduiding voor datum 3"/>
          <p:cNvSpPr>
            <a:spLocks noGrp="1"/>
          </p:cNvSpPr>
          <p:nvPr>
            <p:ph type="dt" sz="half" idx="2"/>
          </p:nvPr>
        </p:nvSpPr>
        <p:spPr>
          <a:xfrm>
            <a:off x="696487" y="7395704"/>
            <a:ext cx="3167182" cy="524336"/>
          </a:xfrm>
          <a:prstGeom prst="rect">
            <a:avLst/>
          </a:prstGeom>
        </p:spPr>
        <p:txBody>
          <a:bodyPr vert="horz" lIns="125669" tIns="62835" rIns="125669" bIns="62835" rtlCol="0" anchor="ctr"/>
          <a:lstStyle>
            <a:lvl1pPr algn="l">
              <a:defRPr sz="1200">
                <a:solidFill>
                  <a:schemeClr val="bg2"/>
                </a:solidFill>
              </a:defRPr>
            </a:lvl1pPr>
          </a:lstStyle>
          <a:p>
            <a:pPr defTabSz="628347"/>
            <a:fld id="{3D287E01-5C5B-4B7E-B7E8-E688D9289574}" type="datetimeFigureOut">
              <a:rPr lang="nl-NL" smtClean="0">
                <a:solidFill>
                  <a:srgbClr val="C8C8C8"/>
                </a:solidFill>
              </a:rPr>
              <a:pPr defTabSz="628347"/>
              <a:t>18-9-2017</a:t>
            </a:fld>
            <a:endParaRPr lang="nl-NL" dirty="0">
              <a:solidFill>
                <a:srgbClr val="C8C8C8"/>
              </a:solidFill>
            </a:endParaRPr>
          </a:p>
        </p:txBody>
      </p:sp>
      <p:sp>
        <p:nvSpPr>
          <p:cNvPr id="5" name="Tijdelijke aanduiding voor voettekst 4"/>
          <p:cNvSpPr>
            <a:spLocks noGrp="1"/>
          </p:cNvSpPr>
          <p:nvPr>
            <p:ph type="ftr" sz="quarter" idx="3"/>
          </p:nvPr>
        </p:nvSpPr>
        <p:spPr>
          <a:xfrm>
            <a:off x="4662795" y="7395701"/>
            <a:ext cx="4750773" cy="524336"/>
          </a:xfrm>
          <a:prstGeom prst="rect">
            <a:avLst/>
          </a:prstGeom>
        </p:spPr>
        <p:txBody>
          <a:bodyPr vert="horz" lIns="125669" tIns="62835" rIns="125669" bIns="62835" rtlCol="0" anchor="ctr"/>
          <a:lstStyle>
            <a:lvl1pPr algn="ctr">
              <a:defRPr sz="1200">
                <a:solidFill>
                  <a:schemeClr val="bg2"/>
                </a:solidFill>
              </a:defRPr>
            </a:lvl1pPr>
          </a:lstStyle>
          <a:p>
            <a:pPr defTabSz="628347"/>
            <a:endParaRPr lang="nl-NL" dirty="0">
              <a:solidFill>
                <a:srgbClr val="C8C8C8"/>
              </a:solidFill>
            </a:endParaRPr>
          </a:p>
        </p:txBody>
      </p:sp>
      <p:sp>
        <p:nvSpPr>
          <p:cNvPr id="6" name="Tijdelijke aanduiding voor dianummer 5"/>
          <p:cNvSpPr>
            <a:spLocks noGrp="1"/>
          </p:cNvSpPr>
          <p:nvPr>
            <p:ph type="sldNum" sz="quarter" idx="4"/>
          </p:nvPr>
        </p:nvSpPr>
        <p:spPr>
          <a:xfrm>
            <a:off x="9941434" y="7395701"/>
            <a:ext cx="3436001" cy="524336"/>
          </a:xfrm>
          <a:prstGeom prst="rect">
            <a:avLst/>
          </a:prstGeom>
        </p:spPr>
        <p:txBody>
          <a:bodyPr vert="horz" lIns="125669" tIns="62835" rIns="125669" bIns="62835" rtlCol="0" anchor="ctr"/>
          <a:lstStyle>
            <a:lvl1pPr algn="r">
              <a:defRPr sz="1200">
                <a:solidFill>
                  <a:schemeClr val="bg2"/>
                </a:solidFill>
              </a:defRPr>
            </a:lvl1pPr>
          </a:lstStyle>
          <a:p>
            <a:pPr defTabSz="628347"/>
            <a:fld id="{F5195555-9DA9-4A3F-A065-17FB6622403B}" type="slidenum">
              <a:rPr lang="nl-NL" smtClean="0">
                <a:solidFill>
                  <a:srgbClr val="C8C8C8"/>
                </a:solidFill>
              </a:rPr>
              <a:pPr defTabSz="628347"/>
              <a:t>‹nr.›</a:t>
            </a:fld>
            <a:endParaRPr lang="nl-NL">
              <a:solidFill>
                <a:srgbClr val="C8C8C8"/>
              </a:solidFill>
            </a:endParaRPr>
          </a:p>
        </p:txBody>
      </p:sp>
      <p:sp>
        <p:nvSpPr>
          <p:cNvPr id="3" name="Tijdelijke aanduiding voor tekst 2"/>
          <p:cNvSpPr>
            <a:spLocks noGrp="1"/>
          </p:cNvSpPr>
          <p:nvPr>
            <p:ph type="body" idx="1"/>
          </p:nvPr>
        </p:nvSpPr>
        <p:spPr>
          <a:xfrm>
            <a:off x="696490" y="2108346"/>
            <a:ext cx="12680945" cy="4931693"/>
          </a:xfrm>
          <a:prstGeom prst="rect">
            <a:avLst/>
          </a:prstGeom>
        </p:spPr>
        <p:txBody>
          <a:bodyPr vert="horz" lIns="125669" tIns="62835" rIns="125669" bIns="62835"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43053164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24" r:id="rId13"/>
  </p:sldLayoutIdLst>
  <p:txStyles>
    <p:titleStyle>
      <a:lvl1pPr algn="l" defTabSz="1256695" rtl="0" eaLnBrk="1" latinLnBrk="0" hangingPunct="1">
        <a:lnSpc>
          <a:spcPct val="90000"/>
        </a:lnSpc>
        <a:spcBef>
          <a:spcPct val="0"/>
        </a:spcBef>
        <a:buNone/>
        <a:defRPr sz="5500" kern="1200">
          <a:solidFill>
            <a:schemeClr val="accent3"/>
          </a:solidFill>
          <a:latin typeface="+mj-lt"/>
          <a:ea typeface="+mj-ea"/>
          <a:cs typeface="+mj-cs"/>
        </a:defRPr>
      </a:lvl1pPr>
    </p:titleStyle>
    <p:bodyStyle>
      <a:lvl1pPr marL="197904" indent="-197904" algn="l" defTabSz="1256695" rtl="0" eaLnBrk="1" latinLnBrk="0" hangingPunct="1">
        <a:lnSpc>
          <a:spcPct val="90000"/>
        </a:lnSpc>
        <a:spcBef>
          <a:spcPts val="0"/>
        </a:spcBef>
        <a:spcAft>
          <a:spcPts val="1236"/>
        </a:spcAft>
        <a:buSzPct val="25000"/>
        <a:buFont typeface="Arial" panose="020B0604020202020204" pitchFamily="34" charset="0"/>
        <a:buChar char=" "/>
        <a:defRPr sz="2500" kern="1200">
          <a:solidFill>
            <a:schemeClr val="accent1"/>
          </a:solidFill>
          <a:latin typeface="+mn-lt"/>
          <a:ea typeface="+mn-ea"/>
          <a:cs typeface="+mn-cs"/>
        </a:defRPr>
      </a:lvl1pPr>
      <a:lvl2pPr marL="296857" indent="-296857" algn="l" defTabSz="1256695" rtl="0" eaLnBrk="1" latinLnBrk="0" hangingPunct="1">
        <a:lnSpc>
          <a:spcPct val="90000"/>
        </a:lnSpc>
        <a:spcBef>
          <a:spcPts val="687"/>
        </a:spcBef>
        <a:spcAft>
          <a:spcPts val="1236"/>
        </a:spcAft>
        <a:buSzPct val="25000"/>
        <a:buFont typeface="Arial" panose="020B0604020202020204" pitchFamily="34" charset="0"/>
        <a:buChar char=" "/>
        <a:defRPr sz="2200" kern="1200">
          <a:solidFill>
            <a:schemeClr val="accent1"/>
          </a:solidFill>
          <a:latin typeface="+mn-lt"/>
          <a:ea typeface="+mn-ea"/>
          <a:cs typeface="+mn-cs"/>
        </a:defRPr>
      </a:lvl2pPr>
      <a:lvl3pPr marL="395810" indent="-395810" algn="l" defTabSz="1256695" rtl="0" eaLnBrk="1" latinLnBrk="0" hangingPunct="1">
        <a:lnSpc>
          <a:spcPct val="90000"/>
        </a:lnSpc>
        <a:spcBef>
          <a:spcPts val="687"/>
        </a:spcBef>
        <a:spcAft>
          <a:spcPts val="1236"/>
        </a:spcAft>
        <a:buSzPct val="25000"/>
        <a:buFont typeface="Arial" panose="020B0604020202020204" pitchFamily="34" charset="0"/>
        <a:buChar char=" "/>
        <a:defRPr sz="1800" kern="1200">
          <a:solidFill>
            <a:schemeClr val="accent1"/>
          </a:solidFill>
          <a:latin typeface="+mn-lt"/>
          <a:ea typeface="+mn-ea"/>
          <a:cs typeface="+mn-cs"/>
        </a:defRPr>
      </a:lvl3pPr>
      <a:lvl4pPr marL="494761" indent="-494761" algn="l" defTabSz="1256695" rtl="0" eaLnBrk="1" latinLnBrk="0" hangingPunct="1">
        <a:lnSpc>
          <a:spcPct val="90000"/>
        </a:lnSpc>
        <a:spcBef>
          <a:spcPts val="687"/>
        </a:spcBef>
        <a:spcAft>
          <a:spcPts val="1236"/>
        </a:spcAft>
        <a:buSzPct val="25000"/>
        <a:buFont typeface="Arial" panose="020B0604020202020204" pitchFamily="34" charset="0"/>
        <a:buChar char=" "/>
        <a:defRPr sz="1800" kern="1200">
          <a:solidFill>
            <a:schemeClr val="accent1"/>
          </a:solidFill>
          <a:latin typeface="+mn-lt"/>
          <a:ea typeface="+mn-ea"/>
          <a:cs typeface="+mn-cs"/>
        </a:defRPr>
      </a:lvl4pPr>
      <a:lvl5pPr marL="593714" indent="-593714" algn="l" defTabSz="1256695" rtl="0" eaLnBrk="1" latinLnBrk="0" hangingPunct="1">
        <a:lnSpc>
          <a:spcPct val="90000"/>
        </a:lnSpc>
        <a:spcBef>
          <a:spcPts val="687"/>
        </a:spcBef>
        <a:spcAft>
          <a:spcPts val="1236"/>
        </a:spcAft>
        <a:buSzPct val="25000"/>
        <a:buFont typeface="Arial" panose="020B0604020202020204" pitchFamily="34" charset="0"/>
        <a:buChar char=" "/>
        <a:defRPr sz="1800" kern="1200">
          <a:solidFill>
            <a:schemeClr val="accent1"/>
          </a:solidFill>
          <a:latin typeface="+mn-lt"/>
          <a:ea typeface="+mn-ea"/>
          <a:cs typeface="+mn-cs"/>
        </a:defRPr>
      </a:lvl5pPr>
      <a:lvl6pPr marL="3455914" indent="-314173" algn="l" defTabSz="1256695" rtl="0" eaLnBrk="1" latinLnBrk="0" hangingPunct="1">
        <a:lnSpc>
          <a:spcPct val="90000"/>
        </a:lnSpc>
        <a:spcBef>
          <a:spcPts val="687"/>
        </a:spcBef>
        <a:buFont typeface="Arial" panose="020B0604020202020204" pitchFamily="34" charset="0"/>
        <a:buChar char="•"/>
        <a:defRPr sz="2500" kern="1200">
          <a:solidFill>
            <a:schemeClr val="tx1"/>
          </a:solidFill>
          <a:latin typeface="+mn-lt"/>
          <a:ea typeface="+mn-ea"/>
          <a:cs typeface="+mn-cs"/>
        </a:defRPr>
      </a:lvl6pPr>
      <a:lvl7pPr marL="4084263" indent="-314173" algn="l" defTabSz="1256695" rtl="0" eaLnBrk="1" latinLnBrk="0" hangingPunct="1">
        <a:lnSpc>
          <a:spcPct val="90000"/>
        </a:lnSpc>
        <a:spcBef>
          <a:spcPts val="687"/>
        </a:spcBef>
        <a:buFont typeface="Arial" panose="020B0604020202020204" pitchFamily="34" charset="0"/>
        <a:buChar char="•"/>
        <a:defRPr sz="2500" kern="1200">
          <a:solidFill>
            <a:schemeClr val="tx1"/>
          </a:solidFill>
          <a:latin typeface="+mn-lt"/>
          <a:ea typeface="+mn-ea"/>
          <a:cs typeface="+mn-cs"/>
        </a:defRPr>
      </a:lvl7pPr>
      <a:lvl8pPr marL="4712610" indent="-314173" algn="l" defTabSz="1256695" rtl="0" eaLnBrk="1" latinLnBrk="0" hangingPunct="1">
        <a:lnSpc>
          <a:spcPct val="90000"/>
        </a:lnSpc>
        <a:spcBef>
          <a:spcPts val="687"/>
        </a:spcBef>
        <a:buFont typeface="Arial" panose="020B0604020202020204" pitchFamily="34" charset="0"/>
        <a:buChar char="•"/>
        <a:defRPr sz="2500" kern="1200">
          <a:solidFill>
            <a:schemeClr val="tx1"/>
          </a:solidFill>
          <a:latin typeface="+mn-lt"/>
          <a:ea typeface="+mn-ea"/>
          <a:cs typeface="+mn-cs"/>
        </a:defRPr>
      </a:lvl8pPr>
      <a:lvl9pPr marL="5340960" indent="-314173" algn="l" defTabSz="1256695" rtl="0" eaLnBrk="1" latinLnBrk="0" hangingPunct="1">
        <a:lnSpc>
          <a:spcPct val="90000"/>
        </a:lnSpc>
        <a:spcBef>
          <a:spcPts val="687"/>
        </a:spcBef>
        <a:buFont typeface="Arial" panose="020B0604020202020204" pitchFamily="34" charset="0"/>
        <a:buChar char="•"/>
        <a:defRPr sz="2500" kern="1200">
          <a:solidFill>
            <a:schemeClr val="tx1"/>
          </a:solidFill>
          <a:latin typeface="+mn-lt"/>
          <a:ea typeface="+mn-ea"/>
          <a:cs typeface="+mn-cs"/>
        </a:defRPr>
      </a:lvl9pPr>
    </p:bodyStyle>
    <p:otherStyle>
      <a:defPPr>
        <a:defRPr lang="nl-NL"/>
      </a:defPPr>
      <a:lvl1pPr marL="0" algn="l" defTabSz="1256695" rtl="0" eaLnBrk="1" latinLnBrk="0" hangingPunct="1">
        <a:defRPr sz="2500" kern="1200">
          <a:solidFill>
            <a:schemeClr val="tx1"/>
          </a:solidFill>
          <a:latin typeface="+mn-lt"/>
          <a:ea typeface="+mn-ea"/>
          <a:cs typeface="+mn-cs"/>
        </a:defRPr>
      </a:lvl1pPr>
      <a:lvl2pPr marL="628347" algn="l" defTabSz="1256695" rtl="0" eaLnBrk="1" latinLnBrk="0" hangingPunct="1">
        <a:defRPr sz="2500" kern="1200">
          <a:solidFill>
            <a:schemeClr val="tx1"/>
          </a:solidFill>
          <a:latin typeface="+mn-lt"/>
          <a:ea typeface="+mn-ea"/>
          <a:cs typeface="+mn-cs"/>
        </a:defRPr>
      </a:lvl2pPr>
      <a:lvl3pPr marL="1256695" algn="l" defTabSz="1256695" rtl="0" eaLnBrk="1" latinLnBrk="0" hangingPunct="1">
        <a:defRPr sz="2500" kern="1200">
          <a:solidFill>
            <a:schemeClr val="tx1"/>
          </a:solidFill>
          <a:latin typeface="+mn-lt"/>
          <a:ea typeface="+mn-ea"/>
          <a:cs typeface="+mn-cs"/>
        </a:defRPr>
      </a:lvl3pPr>
      <a:lvl4pPr marL="1885044" algn="l" defTabSz="1256695" rtl="0" eaLnBrk="1" latinLnBrk="0" hangingPunct="1">
        <a:defRPr sz="2500" kern="1200">
          <a:solidFill>
            <a:schemeClr val="tx1"/>
          </a:solidFill>
          <a:latin typeface="+mn-lt"/>
          <a:ea typeface="+mn-ea"/>
          <a:cs typeface="+mn-cs"/>
        </a:defRPr>
      </a:lvl4pPr>
      <a:lvl5pPr marL="2513391" algn="l" defTabSz="1256695" rtl="0" eaLnBrk="1" latinLnBrk="0" hangingPunct="1">
        <a:defRPr sz="2500" kern="1200">
          <a:solidFill>
            <a:schemeClr val="tx1"/>
          </a:solidFill>
          <a:latin typeface="+mn-lt"/>
          <a:ea typeface="+mn-ea"/>
          <a:cs typeface="+mn-cs"/>
        </a:defRPr>
      </a:lvl5pPr>
      <a:lvl6pPr marL="3141741" algn="l" defTabSz="1256695" rtl="0" eaLnBrk="1" latinLnBrk="0" hangingPunct="1">
        <a:defRPr sz="2500" kern="1200">
          <a:solidFill>
            <a:schemeClr val="tx1"/>
          </a:solidFill>
          <a:latin typeface="+mn-lt"/>
          <a:ea typeface="+mn-ea"/>
          <a:cs typeface="+mn-cs"/>
        </a:defRPr>
      </a:lvl6pPr>
      <a:lvl7pPr marL="3770089" algn="l" defTabSz="1256695" rtl="0" eaLnBrk="1" latinLnBrk="0" hangingPunct="1">
        <a:defRPr sz="2500" kern="1200">
          <a:solidFill>
            <a:schemeClr val="tx1"/>
          </a:solidFill>
          <a:latin typeface="+mn-lt"/>
          <a:ea typeface="+mn-ea"/>
          <a:cs typeface="+mn-cs"/>
        </a:defRPr>
      </a:lvl7pPr>
      <a:lvl8pPr marL="4398436" algn="l" defTabSz="1256695" rtl="0" eaLnBrk="1" latinLnBrk="0" hangingPunct="1">
        <a:defRPr sz="2500" kern="1200">
          <a:solidFill>
            <a:schemeClr val="tx1"/>
          </a:solidFill>
          <a:latin typeface="+mn-lt"/>
          <a:ea typeface="+mn-ea"/>
          <a:cs typeface="+mn-cs"/>
        </a:defRPr>
      </a:lvl8pPr>
      <a:lvl9pPr marL="5026783" algn="l" defTabSz="1256695" rtl="0" eaLnBrk="1" latinLnBrk="0" hangingPunct="1">
        <a:defRPr sz="25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5" userDrawn="1">
          <p15:clr>
            <a:srgbClr val="F26B43"/>
          </p15:clr>
        </p15:guide>
        <p15:guide id="2" orient="horz" pos="285" userDrawn="1">
          <p15:clr>
            <a:srgbClr val="F26B43"/>
          </p15:clr>
        </p15:guide>
        <p15:guide id="3" orient="horz" pos="4034" userDrawn="1">
          <p15:clr>
            <a:srgbClr val="F26B43"/>
          </p15:clr>
        </p15:guide>
        <p15:guide id="4" pos="547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jdelijke aanduiding voor dianummer 4"/>
          <p:cNvSpPr>
            <a:spLocks noGrp="1"/>
          </p:cNvSpPr>
          <p:nvPr/>
        </p:nvSpPr>
        <p:spPr>
          <a:xfrm>
            <a:off x="12096600" y="7265229"/>
            <a:ext cx="1825528" cy="562225"/>
          </a:xfrm>
          <a:prstGeom prst="rect">
            <a:avLst/>
          </a:prstGeom>
        </p:spPr>
        <p:txBody>
          <a:bodyPr vert="horz" wrap="square" lIns="140772" tIns="70386" rIns="140772" bIns="70386" numCol="1" anchor="b" anchorCtr="0" compatLnSpc="1">
            <a:prstTxWarp prst="textNoShape">
              <a:avLst/>
            </a:prstTxWarp>
          </a:bodyPr>
          <a:lstStyle>
            <a:defPPr>
              <a:defRPr lang="en-GB"/>
            </a:defPPr>
            <a:lvl1pPr algn="r" defTabSz="449263" rtl="0" fontAlgn="base" hangingPunct="0">
              <a:lnSpc>
                <a:spcPct val="93000"/>
              </a:lnSpc>
              <a:spcBef>
                <a:spcPct val="0"/>
              </a:spcBef>
              <a:spcAft>
                <a:spcPct val="0"/>
              </a:spcAft>
              <a:buClr>
                <a:srgbClr val="000000"/>
              </a:buClr>
              <a:buSzPct val="100000"/>
              <a:buFont typeface="Times New Roman" charset="0"/>
              <a:defRPr sz="700" kern="1200">
                <a:solidFill>
                  <a:srgbClr val="E63C2E"/>
                </a:solidFill>
                <a:latin typeface="Helvetica" charset="0"/>
                <a:ea typeface="Microsoft YaHei" charset="0"/>
                <a:cs typeface="Microsoft YaHei"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5pPr>
            <a:lvl6pPr marL="2286000" algn="l" defTabSz="457200" rtl="0" eaLnBrk="1" latinLnBrk="0" hangingPunct="1">
              <a:defRPr kern="1200">
                <a:solidFill>
                  <a:schemeClr val="bg1"/>
                </a:solidFill>
                <a:latin typeface="Arial" charset="0"/>
                <a:ea typeface="Microsoft YaHei" charset="0"/>
                <a:cs typeface="Microsoft YaHei" charset="0"/>
              </a:defRPr>
            </a:lvl6pPr>
            <a:lvl7pPr marL="2743200" algn="l" defTabSz="457200" rtl="0" eaLnBrk="1" latinLnBrk="0" hangingPunct="1">
              <a:defRPr kern="1200">
                <a:solidFill>
                  <a:schemeClr val="bg1"/>
                </a:solidFill>
                <a:latin typeface="Arial" charset="0"/>
                <a:ea typeface="Microsoft YaHei" charset="0"/>
                <a:cs typeface="Microsoft YaHei" charset="0"/>
              </a:defRPr>
            </a:lvl7pPr>
            <a:lvl8pPr marL="3200400" algn="l" defTabSz="457200" rtl="0" eaLnBrk="1" latinLnBrk="0" hangingPunct="1">
              <a:defRPr kern="1200">
                <a:solidFill>
                  <a:schemeClr val="bg1"/>
                </a:solidFill>
                <a:latin typeface="Arial" charset="0"/>
                <a:ea typeface="Microsoft YaHei" charset="0"/>
                <a:cs typeface="Microsoft YaHei" charset="0"/>
              </a:defRPr>
            </a:lvl8pPr>
            <a:lvl9pPr marL="3657600" algn="l" defTabSz="457200" rtl="0" eaLnBrk="1" latinLnBrk="0" hangingPunct="1">
              <a:defRPr kern="1200">
                <a:solidFill>
                  <a:schemeClr val="bg1"/>
                </a:solidFill>
                <a:latin typeface="Arial" charset="0"/>
                <a:ea typeface="Microsoft YaHei" charset="0"/>
                <a:cs typeface="Microsoft YaHei" charset="0"/>
              </a:defRPr>
            </a:lvl9pPr>
          </a:lstStyle>
          <a:p>
            <a:r>
              <a:rPr lang="nl-NL" dirty="0">
                <a:solidFill>
                  <a:srgbClr val="207C9E"/>
                </a:solidFill>
                <a:latin typeface="Calibri" pitchFamily="34" charset="0"/>
              </a:rPr>
              <a:t>-  </a:t>
            </a:r>
            <a:r>
              <a:rPr lang="nl-NL" dirty="0">
                <a:solidFill>
                  <a:srgbClr val="EE3E27"/>
                </a:solidFill>
                <a:latin typeface="Calibri" pitchFamily="34" charset="0"/>
              </a:rPr>
              <a:t> </a:t>
            </a:r>
            <a:fld id="{97739465-3290-2B4C-8EFA-B6C76ACCF8EC}" type="slidenum">
              <a:rPr lang="nl-NL" smtClean="0">
                <a:solidFill>
                  <a:srgbClr val="EE3E27"/>
                </a:solidFill>
                <a:latin typeface="Calibri" pitchFamily="34" charset="0"/>
                <a:cs typeface="Arial"/>
              </a:rPr>
              <a:pPr/>
              <a:t>‹nr.›</a:t>
            </a:fld>
            <a:endParaRPr lang="nl-NL" sz="1400" dirty="0">
              <a:solidFill>
                <a:srgbClr val="EE3E27"/>
              </a:solidFill>
              <a:latin typeface="Calibri" pitchFamily="34" charset="0"/>
              <a:cs typeface="Arial"/>
            </a:endParaRPr>
          </a:p>
        </p:txBody>
      </p:sp>
      <p:sp>
        <p:nvSpPr>
          <p:cNvPr id="12" name="Rechthoek 11"/>
          <p:cNvSpPr/>
          <p:nvPr/>
        </p:nvSpPr>
        <p:spPr>
          <a:xfrm>
            <a:off x="0" y="6880434"/>
            <a:ext cx="14076363" cy="19313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40772" tIns="70386" rIns="140772" bIns="70386" rtlCol="0" anchor="ctr"/>
          <a:lstStyle/>
          <a:p>
            <a:pPr algn="ctr" defTabSz="703859"/>
            <a:endParaRPr lang="nl-NL" sz="2800" dirty="0">
              <a:solidFill>
                <a:prstClr val="white"/>
              </a:solidFill>
              <a:latin typeface="Calibri" pitchFamily="34" charset="0"/>
            </a:endParaRPr>
          </a:p>
        </p:txBody>
      </p:sp>
      <p:pic>
        <p:nvPicPr>
          <p:cNvPr id="13" name="Afbeelding 12" descr="USEF Logo.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2186" y="7143324"/>
            <a:ext cx="1566477" cy="683059"/>
          </a:xfrm>
          <a:prstGeom prst="rect">
            <a:avLst/>
          </a:prstGeom>
        </p:spPr>
      </p:pic>
      <p:sp>
        <p:nvSpPr>
          <p:cNvPr id="14" name="Tijdelijke aanduiding voor voettekst 4"/>
          <p:cNvSpPr>
            <a:spLocks noGrp="1"/>
          </p:cNvSpPr>
          <p:nvPr>
            <p:ph type="ftr" sz="quarter" idx="3"/>
          </p:nvPr>
        </p:nvSpPr>
        <p:spPr>
          <a:xfrm>
            <a:off x="7732130" y="7265229"/>
            <a:ext cx="5799263" cy="562225"/>
          </a:xfrm>
          <a:prstGeom prst="rect">
            <a:avLst/>
          </a:prstGeom>
        </p:spPr>
        <p:txBody>
          <a:bodyPr lIns="140772" tIns="70386" rIns="140772" bIns="70386" anchor="b" anchorCtr="0"/>
          <a:lstStyle>
            <a:lvl1pPr algn="r">
              <a:defRPr sz="1100">
                <a:solidFill>
                  <a:srgbClr val="207C9E"/>
                </a:solidFill>
                <a:latin typeface="Calibri" pitchFamily="34" charset="0"/>
                <a:cs typeface="Arial"/>
              </a:defRPr>
            </a:lvl1pPr>
          </a:lstStyle>
          <a:p>
            <a:pPr defTabSz="703859"/>
            <a:r>
              <a:rPr lang="en-US"/>
              <a:t>USEF Aggregator Work Stream - agenda December 12th + 13th, Brussels</a:t>
            </a:r>
            <a:endParaRPr lang="nl-NL" dirty="0"/>
          </a:p>
        </p:txBody>
      </p:sp>
    </p:spTree>
    <p:extLst>
      <p:ext uri="{BB962C8B-B14F-4D97-AF65-F5344CB8AC3E}">
        <p14:creationId xmlns:p14="http://schemas.microsoft.com/office/powerpoint/2010/main" val="311642697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fade/>
  </p:transition>
  <p:hf sldNum="0" hdr="0" ftr="0" dt="0"/>
  <p:txStyles>
    <p:titleStyle>
      <a:lvl1pPr algn="ctr" defTabSz="703859" rtl="0" eaLnBrk="1" latinLnBrk="0" hangingPunct="1">
        <a:spcBef>
          <a:spcPct val="0"/>
        </a:spcBef>
        <a:buNone/>
        <a:defRPr sz="6800" kern="1200">
          <a:solidFill>
            <a:schemeClr val="tx1"/>
          </a:solidFill>
          <a:latin typeface="+mj-lt"/>
          <a:ea typeface="+mj-ea"/>
          <a:cs typeface="+mj-cs"/>
        </a:defRPr>
      </a:lvl1pPr>
    </p:titleStyle>
    <p:bodyStyle>
      <a:lvl1pPr marL="527895" indent="-527895" algn="l" defTabSz="703859" rtl="0" eaLnBrk="1" latinLnBrk="0" hangingPunct="1">
        <a:spcBef>
          <a:spcPct val="20000"/>
        </a:spcBef>
        <a:buFont typeface="Arial"/>
        <a:buChar char="•"/>
        <a:defRPr sz="4900" kern="1200">
          <a:solidFill>
            <a:schemeClr val="tx1"/>
          </a:solidFill>
          <a:latin typeface="+mn-lt"/>
          <a:ea typeface="+mn-ea"/>
          <a:cs typeface="+mn-cs"/>
        </a:defRPr>
      </a:lvl1pPr>
      <a:lvl2pPr marL="1143772" indent="-439912" algn="l" defTabSz="703859" rtl="0" eaLnBrk="1" latinLnBrk="0" hangingPunct="1">
        <a:spcBef>
          <a:spcPct val="20000"/>
        </a:spcBef>
        <a:buFont typeface="Arial"/>
        <a:buChar char="–"/>
        <a:defRPr sz="4300" kern="1200">
          <a:solidFill>
            <a:schemeClr val="tx1"/>
          </a:solidFill>
          <a:latin typeface="+mn-lt"/>
          <a:ea typeface="+mn-ea"/>
          <a:cs typeface="+mn-cs"/>
        </a:defRPr>
      </a:lvl2pPr>
      <a:lvl3pPr marL="1759649" indent="-351930" algn="l" defTabSz="703859" rtl="0" eaLnBrk="1" latinLnBrk="0" hangingPunct="1">
        <a:spcBef>
          <a:spcPct val="20000"/>
        </a:spcBef>
        <a:buFont typeface="Arial"/>
        <a:buChar char="•"/>
        <a:defRPr sz="3700" kern="1200">
          <a:solidFill>
            <a:schemeClr val="tx1"/>
          </a:solidFill>
          <a:latin typeface="+mn-lt"/>
          <a:ea typeface="+mn-ea"/>
          <a:cs typeface="+mn-cs"/>
        </a:defRPr>
      </a:lvl3pPr>
      <a:lvl4pPr marL="2463508" indent="-351930" algn="l" defTabSz="703859" rtl="0" eaLnBrk="1" latinLnBrk="0" hangingPunct="1">
        <a:spcBef>
          <a:spcPct val="20000"/>
        </a:spcBef>
        <a:buFont typeface="Arial"/>
        <a:buChar char="–"/>
        <a:defRPr sz="3100" kern="1200">
          <a:solidFill>
            <a:schemeClr val="tx1"/>
          </a:solidFill>
          <a:latin typeface="+mn-lt"/>
          <a:ea typeface="+mn-ea"/>
          <a:cs typeface="+mn-cs"/>
        </a:defRPr>
      </a:lvl4pPr>
      <a:lvl5pPr marL="3167367" indent="-351930" algn="l" defTabSz="703859" rtl="0" eaLnBrk="1" latinLnBrk="0" hangingPunct="1">
        <a:spcBef>
          <a:spcPct val="20000"/>
        </a:spcBef>
        <a:buFont typeface="Arial"/>
        <a:buChar char="»"/>
        <a:defRPr sz="3100" kern="1200">
          <a:solidFill>
            <a:schemeClr val="tx1"/>
          </a:solidFill>
          <a:latin typeface="+mn-lt"/>
          <a:ea typeface="+mn-ea"/>
          <a:cs typeface="+mn-cs"/>
        </a:defRPr>
      </a:lvl5pPr>
      <a:lvl6pPr marL="3871227" indent="-351930" algn="l" defTabSz="703859" rtl="0" eaLnBrk="1" latinLnBrk="0" hangingPunct="1">
        <a:spcBef>
          <a:spcPct val="20000"/>
        </a:spcBef>
        <a:buFont typeface="Arial"/>
        <a:buChar char="•"/>
        <a:defRPr sz="3100" kern="1200">
          <a:solidFill>
            <a:schemeClr val="tx1"/>
          </a:solidFill>
          <a:latin typeface="+mn-lt"/>
          <a:ea typeface="+mn-ea"/>
          <a:cs typeface="+mn-cs"/>
        </a:defRPr>
      </a:lvl6pPr>
      <a:lvl7pPr marL="4575086" indent="-351930" algn="l" defTabSz="703859" rtl="0" eaLnBrk="1" latinLnBrk="0" hangingPunct="1">
        <a:spcBef>
          <a:spcPct val="20000"/>
        </a:spcBef>
        <a:buFont typeface="Arial"/>
        <a:buChar char="•"/>
        <a:defRPr sz="3100" kern="1200">
          <a:solidFill>
            <a:schemeClr val="tx1"/>
          </a:solidFill>
          <a:latin typeface="+mn-lt"/>
          <a:ea typeface="+mn-ea"/>
          <a:cs typeface="+mn-cs"/>
        </a:defRPr>
      </a:lvl7pPr>
      <a:lvl8pPr marL="5278946" indent="-351930" algn="l" defTabSz="703859" rtl="0" eaLnBrk="1" latinLnBrk="0" hangingPunct="1">
        <a:spcBef>
          <a:spcPct val="20000"/>
        </a:spcBef>
        <a:buFont typeface="Arial"/>
        <a:buChar char="•"/>
        <a:defRPr sz="3100" kern="1200">
          <a:solidFill>
            <a:schemeClr val="tx1"/>
          </a:solidFill>
          <a:latin typeface="+mn-lt"/>
          <a:ea typeface="+mn-ea"/>
          <a:cs typeface="+mn-cs"/>
        </a:defRPr>
      </a:lvl8pPr>
      <a:lvl9pPr marL="5982805" indent="-351930" algn="l" defTabSz="703859" rtl="0" eaLnBrk="1" latinLnBrk="0" hangingPunct="1">
        <a:spcBef>
          <a:spcPct val="20000"/>
        </a:spcBef>
        <a:buFont typeface="Arial"/>
        <a:buChar char="•"/>
        <a:defRPr sz="3100" kern="1200">
          <a:solidFill>
            <a:schemeClr val="tx1"/>
          </a:solidFill>
          <a:latin typeface="+mn-lt"/>
          <a:ea typeface="+mn-ea"/>
          <a:cs typeface="+mn-cs"/>
        </a:defRPr>
      </a:lvl9pPr>
    </p:bodyStyle>
    <p:otherStyle>
      <a:defPPr>
        <a:defRPr lang="nl-NL"/>
      </a:defPPr>
      <a:lvl1pPr marL="0" algn="l" defTabSz="703859" rtl="0" eaLnBrk="1" latinLnBrk="0" hangingPunct="1">
        <a:defRPr sz="2800" kern="1200">
          <a:solidFill>
            <a:schemeClr val="tx1"/>
          </a:solidFill>
          <a:latin typeface="+mn-lt"/>
          <a:ea typeface="+mn-ea"/>
          <a:cs typeface="+mn-cs"/>
        </a:defRPr>
      </a:lvl1pPr>
      <a:lvl2pPr marL="703859" algn="l" defTabSz="703859" rtl="0" eaLnBrk="1" latinLnBrk="0" hangingPunct="1">
        <a:defRPr sz="2800" kern="1200">
          <a:solidFill>
            <a:schemeClr val="tx1"/>
          </a:solidFill>
          <a:latin typeface="+mn-lt"/>
          <a:ea typeface="+mn-ea"/>
          <a:cs typeface="+mn-cs"/>
        </a:defRPr>
      </a:lvl2pPr>
      <a:lvl3pPr marL="1407719" algn="l" defTabSz="703859" rtl="0" eaLnBrk="1" latinLnBrk="0" hangingPunct="1">
        <a:defRPr sz="2800" kern="1200">
          <a:solidFill>
            <a:schemeClr val="tx1"/>
          </a:solidFill>
          <a:latin typeface="+mn-lt"/>
          <a:ea typeface="+mn-ea"/>
          <a:cs typeface="+mn-cs"/>
        </a:defRPr>
      </a:lvl3pPr>
      <a:lvl4pPr marL="2111578" algn="l" defTabSz="703859" rtl="0" eaLnBrk="1" latinLnBrk="0" hangingPunct="1">
        <a:defRPr sz="2800" kern="1200">
          <a:solidFill>
            <a:schemeClr val="tx1"/>
          </a:solidFill>
          <a:latin typeface="+mn-lt"/>
          <a:ea typeface="+mn-ea"/>
          <a:cs typeface="+mn-cs"/>
        </a:defRPr>
      </a:lvl4pPr>
      <a:lvl5pPr marL="2815438" algn="l" defTabSz="703859" rtl="0" eaLnBrk="1" latinLnBrk="0" hangingPunct="1">
        <a:defRPr sz="2800" kern="1200">
          <a:solidFill>
            <a:schemeClr val="tx1"/>
          </a:solidFill>
          <a:latin typeface="+mn-lt"/>
          <a:ea typeface="+mn-ea"/>
          <a:cs typeface="+mn-cs"/>
        </a:defRPr>
      </a:lvl5pPr>
      <a:lvl6pPr marL="3519297" algn="l" defTabSz="703859" rtl="0" eaLnBrk="1" latinLnBrk="0" hangingPunct="1">
        <a:defRPr sz="2800" kern="1200">
          <a:solidFill>
            <a:schemeClr val="tx1"/>
          </a:solidFill>
          <a:latin typeface="+mn-lt"/>
          <a:ea typeface="+mn-ea"/>
          <a:cs typeface="+mn-cs"/>
        </a:defRPr>
      </a:lvl6pPr>
      <a:lvl7pPr marL="4223156" algn="l" defTabSz="703859" rtl="0" eaLnBrk="1" latinLnBrk="0" hangingPunct="1">
        <a:defRPr sz="2800" kern="1200">
          <a:solidFill>
            <a:schemeClr val="tx1"/>
          </a:solidFill>
          <a:latin typeface="+mn-lt"/>
          <a:ea typeface="+mn-ea"/>
          <a:cs typeface="+mn-cs"/>
        </a:defRPr>
      </a:lvl7pPr>
      <a:lvl8pPr marL="4927016" algn="l" defTabSz="703859" rtl="0" eaLnBrk="1" latinLnBrk="0" hangingPunct="1">
        <a:defRPr sz="2800" kern="1200">
          <a:solidFill>
            <a:schemeClr val="tx1"/>
          </a:solidFill>
          <a:latin typeface="+mn-lt"/>
          <a:ea typeface="+mn-ea"/>
          <a:cs typeface="+mn-cs"/>
        </a:defRPr>
      </a:lvl8pPr>
      <a:lvl9pPr marL="5630875" algn="l" defTabSz="703859"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57.xml"/><Relationship Id="rId4" Type="http://schemas.openxmlformats.org/officeDocument/2006/relationships/hyperlink" Target="mailto:Bram.sieben@alliander.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hyperlink" Target="mailto:Bram.sieben@alliander.com" TargetMode="Externa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8" y="488863"/>
            <a:ext cx="14114776" cy="749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17457" y="0"/>
            <a:ext cx="11570121" cy="1761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0537" tIns="50268" rIns="100537" bIns="50268" rtlCol="0" anchor="ctr"/>
          <a:lstStyle/>
          <a:p>
            <a:r>
              <a:rPr lang="nl-NL" sz="3600" dirty="0" smtClean="0">
                <a:solidFill>
                  <a:srgbClr val="B43C7D"/>
                </a:solidFill>
              </a:rPr>
              <a:t>Flexibility market development: Project Dynamo</a:t>
            </a:r>
            <a:endParaRPr lang="nl-NL" sz="3600" dirty="0">
              <a:solidFill>
                <a:srgbClr val="B43C7D"/>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34" y="5928143"/>
            <a:ext cx="2485043" cy="191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855683" y="6046477"/>
            <a:ext cx="2435342" cy="1161435"/>
          </a:xfrm>
          <a:prstGeom prst="rect">
            <a:avLst/>
          </a:prstGeom>
          <a:solidFill>
            <a:srgbClr val="B43C7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0537" tIns="50268" rIns="100537" bIns="50268" rtlCol="0" anchor="ctr"/>
          <a:lstStyle/>
          <a:p>
            <a:pPr>
              <a:lnSpc>
                <a:spcPct val="150000"/>
              </a:lnSpc>
            </a:pPr>
            <a:r>
              <a:rPr lang="en-US" sz="2000" dirty="0" smtClean="0"/>
              <a:t>Bram Sieben</a:t>
            </a:r>
          </a:p>
          <a:p>
            <a:pPr>
              <a:lnSpc>
                <a:spcPct val="150000"/>
              </a:lnSpc>
            </a:pPr>
            <a:r>
              <a:rPr lang="en-US" sz="1400" dirty="0" smtClean="0"/>
              <a:t>Bram.sieben@alliander.com</a:t>
            </a:r>
            <a:endParaRPr lang="en-US" sz="1400" dirty="0" smtClean="0">
              <a:hlinkClick r:id="rId4"/>
            </a:endParaRPr>
          </a:p>
          <a:p>
            <a:pPr>
              <a:lnSpc>
                <a:spcPct val="150000"/>
              </a:lnSpc>
            </a:pPr>
            <a:r>
              <a:rPr lang="en-US" sz="1400" dirty="0" smtClean="0"/>
              <a:t>19-09-2017</a:t>
            </a:r>
            <a:endParaRPr lang="nl-NL" sz="1400" dirty="0"/>
          </a:p>
        </p:txBody>
      </p:sp>
    </p:spTree>
    <p:extLst>
      <p:ext uri="{BB962C8B-B14F-4D97-AF65-F5344CB8AC3E}">
        <p14:creationId xmlns:p14="http://schemas.microsoft.com/office/powerpoint/2010/main" val="3996254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85" y="162172"/>
            <a:ext cx="10458083" cy="656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1"/>
          </p:nvPr>
        </p:nvSpPr>
        <p:spPr>
          <a:xfrm>
            <a:off x="363520" y="399121"/>
            <a:ext cx="12756704" cy="748466"/>
          </a:xfrm>
        </p:spPr>
        <p:txBody>
          <a:bodyPr/>
          <a:lstStyle/>
          <a:p>
            <a:r>
              <a:rPr lang="en-GB" b="1" dirty="0"/>
              <a:t>USEF role model</a:t>
            </a:r>
          </a:p>
        </p:txBody>
      </p:sp>
    </p:spTree>
    <p:extLst>
      <p:ext uri="{BB962C8B-B14F-4D97-AF65-F5344CB8AC3E}">
        <p14:creationId xmlns:p14="http://schemas.microsoft.com/office/powerpoint/2010/main" val="22472827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88958" y="2627448"/>
            <a:ext cx="1524939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rot="5400000">
            <a:off x="2868995" y="2360238"/>
            <a:ext cx="518984" cy="509589"/>
            <a:chOff x="729433" y="3050414"/>
            <a:chExt cx="360000" cy="360000"/>
          </a:xfrm>
        </p:grpSpPr>
        <p:sp>
          <p:nvSpPr>
            <p:cNvPr id="21" name="Rechthoek 11"/>
            <p:cNvSpPr>
              <a:spLocks/>
            </p:cNvSpPr>
            <p:nvPr/>
          </p:nvSpPr>
          <p:spPr>
            <a:xfrm>
              <a:off x="729433" y="3050414"/>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latin typeface="Calibri" pitchFamily="34" charset="0"/>
              </a:endParaRPr>
            </a:p>
          </p:txBody>
        </p:sp>
        <p:sp>
          <p:nvSpPr>
            <p:cNvPr id="22" name="Isosceles Triangle 1026"/>
            <p:cNvSpPr/>
            <p:nvPr/>
          </p:nvSpPr>
          <p:spPr>
            <a:xfrm>
              <a:off x="834926" y="3191893"/>
              <a:ext cx="149015" cy="77043"/>
            </a:xfrm>
            <a:custGeom>
              <a:avLst/>
              <a:gdLst>
                <a:gd name="connsiteX0" fmla="*/ 0 w 203065"/>
                <a:gd name="connsiteY0" fmla="*/ 136853 h 136853"/>
                <a:gd name="connsiteX1" fmla="*/ 101533 w 203065"/>
                <a:gd name="connsiteY1" fmla="*/ 0 h 136853"/>
                <a:gd name="connsiteX2" fmla="*/ 203065 w 203065"/>
                <a:gd name="connsiteY2" fmla="*/ 136853 h 136853"/>
                <a:gd name="connsiteX3" fmla="*/ 0 w 203065"/>
                <a:gd name="connsiteY3" fmla="*/ 136853 h 136853"/>
                <a:gd name="connsiteX0" fmla="*/ 0 w 203065"/>
                <a:gd name="connsiteY0" fmla="*/ 136853 h 228293"/>
                <a:gd name="connsiteX1" fmla="*/ 101533 w 203065"/>
                <a:gd name="connsiteY1" fmla="*/ 0 h 228293"/>
                <a:gd name="connsiteX2" fmla="*/ 203065 w 203065"/>
                <a:gd name="connsiteY2" fmla="*/ 136853 h 228293"/>
                <a:gd name="connsiteX3" fmla="*/ 91440 w 203065"/>
                <a:gd name="connsiteY3" fmla="*/ 228293 h 228293"/>
                <a:gd name="connsiteX0" fmla="*/ 0 w 203065"/>
                <a:gd name="connsiteY0" fmla="*/ 136853 h 136853"/>
                <a:gd name="connsiteX1" fmla="*/ 101533 w 203065"/>
                <a:gd name="connsiteY1" fmla="*/ 0 h 136853"/>
                <a:gd name="connsiteX2" fmla="*/ 203065 w 203065"/>
                <a:gd name="connsiteY2" fmla="*/ 136853 h 136853"/>
              </a:gdLst>
              <a:ahLst/>
              <a:cxnLst>
                <a:cxn ang="0">
                  <a:pos x="connsiteX0" y="connsiteY0"/>
                </a:cxn>
                <a:cxn ang="0">
                  <a:pos x="connsiteX1" y="connsiteY1"/>
                </a:cxn>
                <a:cxn ang="0">
                  <a:pos x="connsiteX2" y="connsiteY2"/>
                </a:cxn>
              </a:cxnLst>
              <a:rect l="l" t="t" r="r" b="b"/>
              <a:pathLst>
                <a:path w="203065" h="136853">
                  <a:moveTo>
                    <a:pt x="0" y="136853"/>
                  </a:moveTo>
                  <a:lnTo>
                    <a:pt x="101533" y="0"/>
                  </a:lnTo>
                  <a:lnTo>
                    <a:pt x="203065" y="136853"/>
                  </a:lnTo>
                </a:path>
              </a:pathLst>
            </a:cu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03792"/>
              <a:endParaRPr lang="en-GB" dirty="0">
                <a:solidFill>
                  <a:prstClr val="white"/>
                </a:solidFill>
                <a:latin typeface="Calibri" pitchFamily="34" charset="0"/>
              </a:endParaRPr>
            </a:p>
          </p:txBody>
        </p:sp>
      </p:grpSp>
      <p:sp>
        <p:nvSpPr>
          <p:cNvPr id="7" name="Rechthoek 10"/>
          <p:cNvSpPr>
            <a:spLocks noChangeAspect="1"/>
          </p:cNvSpPr>
          <p:nvPr/>
        </p:nvSpPr>
        <p:spPr>
          <a:xfrm>
            <a:off x="3594091" y="1775212"/>
            <a:ext cx="1673639" cy="17044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740" tIns="70371" rIns="140740" bIns="70371" rtlCol="0" anchor="ctr"/>
          <a:lstStyle/>
          <a:p>
            <a:pPr algn="ctr" defTabSz="703792"/>
            <a:r>
              <a:rPr lang="en-GB" sz="2500" dirty="0">
                <a:solidFill>
                  <a:prstClr val="white"/>
                </a:solidFill>
                <a:latin typeface="Calibri" pitchFamily="34" charset="0"/>
              </a:rPr>
              <a:t>Plan</a:t>
            </a:r>
          </a:p>
        </p:txBody>
      </p:sp>
      <p:sp>
        <p:nvSpPr>
          <p:cNvPr id="8" name="Rechthoek 10"/>
          <p:cNvSpPr>
            <a:spLocks noChangeAspect="1"/>
          </p:cNvSpPr>
          <p:nvPr/>
        </p:nvSpPr>
        <p:spPr>
          <a:xfrm>
            <a:off x="6198939" y="1775212"/>
            <a:ext cx="1673639" cy="17044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740" tIns="70371" rIns="140740" bIns="70371" rtlCol="0" anchor="ctr"/>
          <a:lstStyle/>
          <a:p>
            <a:pPr algn="ctr" defTabSz="703792"/>
            <a:r>
              <a:rPr lang="en-GB" sz="2500" dirty="0">
                <a:solidFill>
                  <a:prstClr val="white"/>
                </a:solidFill>
                <a:latin typeface="Calibri" pitchFamily="34" charset="0"/>
              </a:rPr>
              <a:t>Validate</a:t>
            </a:r>
          </a:p>
        </p:txBody>
      </p:sp>
      <p:sp>
        <p:nvSpPr>
          <p:cNvPr id="9" name="Rechthoek 10"/>
          <p:cNvSpPr>
            <a:spLocks noChangeAspect="1"/>
          </p:cNvSpPr>
          <p:nvPr/>
        </p:nvSpPr>
        <p:spPr>
          <a:xfrm>
            <a:off x="11408630" y="1775212"/>
            <a:ext cx="1673639" cy="17044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740" tIns="70371" rIns="140740" bIns="70371" rtlCol="0" anchor="ctr"/>
          <a:lstStyle/>
          <a:p>
            <a:pPr algn="ctr" defTabSz="703792"/>
            <a:r>
              <a:rPr lang="en-GB" sz="2500" dirty="0">
                <a:solidFill>
                  <a:prstClr val="white"/>
                </a:solidFill>
                <a:latin typeface="Calibri" pitchFamily="34" charset="0"/>
              </a:rPr>
              <a:t>Settle</a:t>
            </a:r>
          </a:p>
        </p:txBody>
      </p:sp>
      <p:sp>
        <p:nvSpPr>
          <p:cNvPr id="10" name="Rechthoek 10"/>
          <p:cNvSpPr>
            <a:spLocks noChangeAspect="1"/>
          </p:cNvSpPr>
          <p:nvPr/>
        </p:nvSpPr>
        <p:spPr>
          <a:xfrm>
            <a:off x="8803783" y="1775212"/>
            <a:ext cx="1673639" cy="17044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740" tIns="70371" rIns="140740" bIns="70371" rtlCol="0" anchor="ctr"/>
          <a:lstStyle/>
          <a:p>
            <a:pPr algn="ctr" defTabSz="703792"/>
            <a:r>
              <a:rPr lang="en-GB" sz="2500" dirty="0">
                <a:solidFill>
                  <a:prstClr val="white"/>
                </a:solidFill>
                <a:latin typeface="Calibri" pitchFamily="34" charset="0"/>
              </a:rPr>
              <a:t>Operate</a:t>
            </a:r>
          </a:p>
        </p:txBody>
      </p:sp>
      <p:grpSp>
        <p:nvGrpSpPr>
          <p:cNvPr id="11" name="Group 10"/>
          <p:cNvGrpSpPr/>
          <p:nvPr/>
        </p:nvGrpSpPr>
        <p:grpSpPr>
          <a:xfrm rot="5400000">
            <a:off x="5473841" y="2360238"/>
            <a:ext cx="518984" cy="509589"/>
            <a:chOff x="729433" y="3030326"/>
            <a:chExt cx="360000" cy="360000"/>
          </a:xfrm>
        </p:grpSpPr>
        <p:sp>
          <p:nvSpPr>
            <p:cNvPr id="19" name="Rechthoek 11"/>
            <p:cNvSpPr>
              <a:spLocks/>
            </p:cNvSpPr>
            <p:nvPr/>
          </p:nvSpPr>
          <p:spPr>
            <a:xfrm>
              <a:off x="729433" y="3030326"/>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latin typeface="Calibri" pitchFamily="34" charset="0"/>
              </a:endParaRPr>
            </a:p>
          </p:txBody>
        </p:sp>
        <p:sp>
          <p:nvSpPr>
            <p:cNvPr id="20" name="Isosceles Triangle 1026"/>
            <p:cNvSpPr/>
            <p:nvPr/>
          </p:nvSpPr>
          <p:spPr>
            <a:xfrm>
              <a:off x="834926" y="3171804"/>
              <a:ext cx="149015" cy="77043"/>
            </a:xfrm>
            <a:custGeom>
              <a:avLst/>
              <a:gdLst>
                <a:gd name="connsiteX0" fmla="*/ 0 w 203065"/>
                <a:gd name="connsiteY0" fmla="*/ 136853 h 136853"/>
                <a:gd name="connsiteX1" fmla="*/ 101533 w 203065"/>
                <a:gd name="connsiteY1" fmla="*/ 0 h 136853"/>
                <a:gd name="connsiteX2" fmla="*/ 203065 w 203065"/>
                <a:gd name="connsiteY2" fmla="*/ 136853 h 136853"/>
                <a:gd name="connsiteX3" fmla="*/ 0 w 203065"/>
                <a:gd name="connsiteY3" fmla="*/ 136853 h 136853"/>
                <a:gd name="connsiteX0" fmla="*/ 0 w 203065"/>
                <a:gd name="connsiteY0" fmla="*/ 136853 h 228293"/>
                <a:gd name="connsiteX1" fmla="*/ 101533 w 203065"/>
                <a:gd name="connsiteY1" fmla="*/ 0 h 228293"/>
                <a:gd name="connsiteX2" fmla="*/ 203065 w 203065"/>
                <a:gd name="connsiteY2" fmla="*/ 136853 h 228293"/>
                <a:gd name="connsiteX3" fmla="*/ 91440 w 203065"/>
                <a:gd name="connsiteY3" fmla="*/ 228293 h 228293"/>
                <a:gd name="connsiteX0" fmla="*/ 0 w 203065"/>
                <a:gd name="connsiteY0" fmla="*/ 136853 h 136853"/>
                <a:gd name="connsiteX1" fmla="*/ 101533 w 203065"/>
                <a:gd name="connsiteY1" fmla="*/ 0 h 136853"/>
                <a:gd name="connsiteX2" fmla="*/ 203065 w 203065"/>
                <a:gd name="connsiteY2" fmla="*/ 136853 h 136853"/>
              </a:gdLst>
              <a:ahLst/>
              <a:cxnLst>
                <a:cxn ang="0">
                  <a:pos x="connsiteX0" y="connsiteY0"/>
                </a:cxn>
                <a:cxn ang="0">
                  <a:pos x="connsiteX1" y="connsiteY1"/>
                </a:cxn>
                <a:cxn ang="0">
                  <a:pos x="connsiteX2" y="connsiteY2"/>
                </a:cxn>
              </a:cxnLst>
              <a:rect l="l" t="t" r="r" b="b"/>
              <a:pathLst>
                <a:path w="203065" h="136853">
                  <a:moveTo>
                    <a:pt x="0" y="136853"/>
                  </a:moveTo>
                  <a:lnTo>
                    <a:pt x="101533" y="0"/>
                  </a:lnTo>
                  <a:lnTo>
                    <a:pt x="203065" y="136853"/>
                  </a:lnTo>
                </a:path>
              </a:pathLst>
            </a:cu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03792"/>
              <a:endParaRPr lang="en-GB" dirty="0">
                <a:solidFill>
                  <a:prstClr val="white"/>
                </a:solidFill>
                <a:latin typeface="Calibri" pitchFamily="34" charset="0"/>
              </a:endParaRPr>
            </a:p>
          </p:txBody>
        </p:sp>
      </p:grpSp>
      <p:grpSp>
        <p:nvGrpSpPr>
          <p:cNvPr id="12" name="Group 11"/>
          <p:cNvGrpSpPr/>
          <p:nvPr/>
        </p:nvGrpSpPr>
        <p:grpSpPr>
          <a:xfrm rot="5400000">
            <a:off x="8078687" y="2360238"/>
            <a:ext cx="518984" cy="509589"/>
            <a:chOff x="729433" y="3020282"/>
            <a:chExt cx="360000" cy="360000"/>
          </a:xfrm>
        </p:grpSpPr>
        <p:sp>
          <p:nvSpPr>
            <p:cNvPr id="17" name="Rechthoek 11"/>
            <p:cNvSpPr>
              <a:spLocks/>
            </p:cNvSpPr>
            <p:nvPr/>
          </p:nvSpPr>
          <p:spPr>
            <a:xfrm>
              <a:off x="729433" y="3020282"/>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latin typeface="Calibri" pitchFamily="34" charset="0"/>
              </a:endParaRPr>
            </a:p>
          </p:txBody>
        </p:sp>
        <p:sp>
          <p:nvSpPr>
            <p:cNvPr id="18" name="Isosceles Triangle 1026"/>
            <p:cNvSpPr/>
            <p:nvPr/>
          </p:nvSpPr>
          <p:spPr>
            <a:xfrm>
              <a:off x="834926" y="3161760"/>
              <a:ext cx="149015" cy="77043"/>
            </a:xfrm>
            <a:custGeom>
              <a:avLst/>
              <a:gdLst>
                <a:gd name="connsiteX0" fmla="*/ 0 w 203065"/>
                <a:gd name="connsiteY0" fmla="*/ 136853 h 136853"/>
                <a:gd name="connsiteX1" fmla="*/ 101533 w 203065"/>
                <a:gd name="connsiteY1" fmla="*/ 0 h 136853"/>
                <a:gd name="connsiteX2" fmla="*/ 203065 w 203065"/>
                <a:gd name="connsiteY2" fmla="*/ 136853 h 136853"/>
                <a:gd name="connsiteX3" fmla="*/ 0 w 203065"/>
                <a:gd name="connsiteY3" fmla="*/ 136853 h 136853"/>
                <a:gd name="connsiteX0" fmla="*/ 0 w 203065"/>
                <a:gd name="connsiteY0" fmla="*/ 136853 h 228293"/>
                <a:gd name="connsiteX1" fmla="*/ 101533 w 203065"/>
                <a:gd name="connsiteY1" fmla="*/ 0 h 228293"/>
                <a:gd name="connsiteX2" fmla="*/ 203065 w 203065"/>
                <a:gd name="connsiteY2" fmla="*/ 136853 h 228293"/>
                <a:gd name="connsiteX3" fmla="*/ 91440 w 203065"/>
                <a:gd name="connsiteY3" fmla="*/ 228293 h 228293"/>
                <a:gd name="connsiteX0" fmla="*/ 0 w 203065"/>
                <a:gd name="connsiteY0" fmla="*/ 136853 h 136853"/>
                <a:gd name="connsiteX1" fmla="*/ 101533 w 203065"/>
                <a:gd name="connsiteY1" fmla="*/ 0 h 136853"/>
                <a:gd name="connsiteX2" fmla="*/ 203065 w 203065"/>
                <a:gd name="connsiteY2" fmla="*/ 136853 h 136853"/>
              </a:gdLst>
              <a:ahLst/>
              <a:cxnLst>
                <a:cxn ang="0">
                  <a:pos x="connsiteX0" y="connsiteY0"/>
                </a:cxn>
                <a:cxn ang="0">
                  <a:pos x="connsiteX1" y="connsiteY1"/>
                </a:cxn>
                <a:cxn ang="0">
                  <a:pos x="connsiteX2" y="connsiteY2"/>
                </a:cxn>
              </a:cxnLst>
              <a:rect l="l" t="t" r="r" b="b"/>
              <a:pathLst>
                <a:path w="203065" h="136853">
                  <a:moveTo>
                    <a:pt x="0" y="136853"/>
                  </a:moveTo>
                  <a:lnTo>
                    <a:pt x="101533" y="0"/>
                  </a:lnTo>
                  <a:lnTo>
                    <a:pt x="203065" y="136853"/>
                  </a:lnTo>
                </a:path>
              </a:pathLst>
            </a:cu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03792"/>
              <a:endParaRPr lang="en-GB" dirty="0">
                <a:solidFill>
                  <a:prstClr val="white"/>
                </a:solidFill>
                <a:latin typeface="Calibri" pitchFamily="34" charset="0"/>
              </a:endParaRPr>
            </a:p>
          </p:txBody>
        </p:sp>
      </p:grpSp>
      <p:grpSp>
        <p:nvGrpSpPr>
          <p:cNvPr id="13" name="Group 12"/>
          <p:cNvGrpSpPr/>
          <p:nvPr/>
        </p:nvGrpSpPr>
        <p:grpSpPr>
          <a:xfrm rot="5400000">
            <a:off x="10683536" y="2360238"/>
            <a:ext cx="518984" cy="509589"/>
            <a:chOff x="729433" y="3010238"/>
            <a:chExt cx="360000" cy="360000"/>
          </a:xfrm>
        </p:grpSpPr>
        <p:sp>
          <p:nvSpPr>
            <p:cNvPr id="15" name="Rechthoek 11"/>
            <p:cNvSpPr>
              <a:spLocks/>
            </p:cNvSpPr>
            <p:nvPr/>
          </p:nvSpPr>
          <p:spPr>
            <a:xfrm>
              <a:off x="729433" y="3010238"/>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latin typeface="Calibri" pitchFamily="34" charset="0"/>
              </a:endParaRPr>
            </a:p>
          </p:txBody>
        </p:sp>
        <p:sp>
          <p:nvSpPr>
            <p:cNvPr id="16" name="Isosceles Triangle 1026"/>
            <p:cNvSpPr/>
            <p:nvPr/>
          </p:nvSpPr>
          <p:spPr>
            <a:xfrm>
              <a:off x="834926" y="3151716"/>
              <a:ext cx="149015" cy="77043"/>
            </a:xfrm>
            <a:custGeom>
              <a:avLst/>
              <a:gdLst>
                <a:gd name="connsiteX0" fmla="*/ 0 w 203065"/>
                <a:gd name="connsiteY0" fmla="*/ 136853 h 136853"/>
                <a:gd name="connsiteX1" fmla="*/ 101533 w 203065"/>
                <a:gd name="connsiteY1" fmla="*/ 0 h 136853"/>
                <a:gd name="connsiteX2" fmla="*/ 203065 w 203065"/>
                <a:gd name="connsiteY2" fmla="*/ 136853 h 136853"/>
                <a:gd name="connsiteX3" fmla="*/ 0 w 203065"/>
                <a:gd name="connsiteY3" fmla="*/ 136853 h 136853"/>
                <a:gd name="connsiteX0" fmla="*/ 0 w 203065"/>
                <a:gd name="connsiteY0" fmla="*/ 136853 h 228293"/>
                <a:gd name="connsiteX1" fmla="*/ 101533 w 203065"/>
                <a:gd name="connsiteY1" fmla="*/ 0 h 228293"/>
                <a:gd name="connsiteX2" fmla="*/ 203065 w 203065"/>
                <a:gd name="connsiteY2" fmla="*/ 136853 h 228293"/>
                <a:gd name="connsiteX3" fmla="*/ 91440 w 203065"/>
                <a:gd name="connsiteY3" fmla="*/ 228293 h 228293"/>
                <a:gd name="connsiteX0" fmla="*/ 0 w 203065"/>
                <a:gd name="connsiteY0" fmla="*/ 136853 h 136853"/>
                <a:gd name="connsiteX1" fmla="*/ 101533 w 203065"/>
                <a:gd name="connsiteY1" fmla="*/ 0 h 136853"/>
                <a:gd name="connsiteX2" fmla="*/ 203065 w 203065"/>
                <a:gd name="connsiteY2" fmla="*/ 136853 h 136853"/>
              </a:gdLst>
              <a:ahLst/>
              <a:cxnLst>
                <a:cxn ang="0">
                  <a:pos x="connsiteX0" y="connsiteY0"/>
                </a:cxn>
                <a:cxn ang="0">
                  <a:pos x="connsiteX1" y="connsiteY1"/>
                </a:cxn>
                <a:cxn ang="0">
                  <a:pos x="connsiteX2" y="connsiteY2"/>
                </a:cxn>
              </a:cxnLst>
              <a:rect l="l" t="t" r="r" b="b"/>
              <a:pathLst>
                <a:path w="203065" h="136853">
                  <a:moveTo>
                    <a:pt x="0" y="136853"/>
                  </a:moveTo>
                  <a:lnTo>
                    <a:pt x="101533" y="0"/>
                  </a:lnTo>
                  <a:lnTo>
                    <a:pt x="203065" y="136853"/>
                  </a:lnTo>
                </a:path>
              </a:pathLst>
            </a:cu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03792"/>
              <a:endParaRPr lang="en-GB" dirty="0">
                <a:solidFill>
                  <a:prstClr val="white"/>
                </a:solidFill>
                <a:latin typeface="Calibri" pitchFamily="34" charset="0"/>
              </a:endParaRPr>
            </a:p>
          </p:txBody>
        </p:sp>
      </p:grpSp>
      <p:sp>
        <p:nvSpPr>
          <p:cNvPr id="14" name="Rechthoek 10"/>
          <p:cNvSpPr>
            <a:spLocks noChangeAspect="1"/>
          </p:cNvSpPr>
          <p:nvPr/>
        </p:nvSpPr>
        <p:spPr>
          <a:xfrm>
            <a:off x="989239" y="1775212"/>
            <a:ext cx="1673639" cy="17044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740" tIns="70371" rIns="140740" bIns="70371" rtlCol="0" anchor="ctr"/>
          <a:lstStyle/>
          <a:p>
            <a:pPr algn="ctr" defTabSz="703792"/>
            <a:r>
              <a:rPr lang="en-GB" sz="2500" dirty="0">
                <a:solidFill>
                  <a:prstClr val="white"/>
                </a:solidFill>
                <a:latin typeface="Calibri" pitchFamily="34" charset="0"/>
              </a:rPr>
              <a:t>Contract</a:t>
            </a:r>
          </a:p>
        </p:txBody>
      </p:sp>
      <p:cxnSp>
        <p:nvCxnSpPr>
          <p:cNvPr id="23" name="Straight Connector 22"/>
          <p:cNvCxnSpPr/>
          <p:nvPr/>
        </p:nvCxnSpPr>
        <p:spPr>
          <a:xfrm>
            <a:off x="-592105" y="5088278"/>
            <a:ext cx="1524939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963736" y="3732360"/>
            <a:ext cx="12137749" cy="2524758"/>
            <a:chOff x="626031" y="2423902"/>
            <a:chExt cx="7884677" cy="1639650"/>
          </a:xfrm>
        </p:grpSpPr>
        <p:sp>
          <p:nvSpPr>
            <p:cNvPr id="57" name="Rectangle 56"/>
            <p:cNvSpPr/>
            <p:nvPr/>
          </p:nvSpPr>
          <p:spPr>
            <a:xfrm>
              <a:off x="655083" y="2579890"/>
              <a:ext cx="7855625" cy="14836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latin typeface="Calibri" pitchFamily="34" charset="0"/>
              </a:endParaRPr>
            </a:p>
          </p:txBody>
        </p:sp>
        <p:grpSp>
          <p:nvGrpSpPr>
            <p:cNvPr id="58" name="Group 57"/>
            <p:cNvGrpSpPr/>
            <p:nvPr/>
          </p:nvGrpSpPr>
          <p:grpSpPr>
            <a:xfrm>
              <a:off x="4385095" y="2423902"/>
              <a:ext cx="360000" cy="180001"/>
              <a:chOff x="729433" y="3210324"/>
              <a:chExt cx="360000" cy="180001"/>
            </a:xfrm>
          </p:grpSpPr>
          <p:sp>
            <p:nvSpPr>
              <p:cNvPr id="82" name="Rechthoek 11"/>
              <p:cNvSpPr>
                <a:spLocks/>
              </p:cNvSpPr>
              <p:nvPr/>
            </p:nvSpPr>
            <p:spPr>
              <a:xfrm>
                <a:off x="729433" y="3210324"/>
                <a:ext cx="360000" cy="1800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latin typeface="Calibri" pitchFamily="34" charset="0"/>
                </a:endParaRPr>
              </a:p>
            </p:txBody>
          </p:sp>
          <p:sp>
            <p:nvSpPr>
              <p:cNvPr id="83" name="Isosceles Triangle 1026"/>
              <p:cNvSpPr/>
              <p:nvPr/>
            </p:nvSpPr>
            <p:spPr>
              <a:xfrm>
                <a:off x="834926" y="3261802"/>
                <a:ext cx="149015" cy="77043"/>
              </a:xfrm>
              <a:custGeom>
                <a:avLst/>
                <a:gdLst>
                  <a:gd name="connsiteX0" fmla="*/ 0 w 203065"/>
                  <a:gd name="connsiteY0" fmla="*/ 136853 h 136853"/>
                  <a:gd name="connsiteX1" fmla="*/ 101533 w 203065"/>
                  <a:gd name="connsiteY1" fmla="*/ 0 h 136853"/>
                  <a:gd name="connsiteX2" fmla="*/ 203065 w 203065"/>
                  <a:gd name="connsiteY2" fmla="*/ 136853 h 136853"/>
                  <a:gd name="connsiteX3" fmla="*/ 0 w 203065"/>
                  <a:gd name="connsiteY3" fmla="*/ 136853 h 136853"/>
                  <a:gd name="connsiteX0" fmla="*/ 0 w 203065"/>
                  <a:gd name="connsiteY0" fmla="*/ 136853 h 228293"/>
                  <a:gd name="connsiteX1" fmla="*/ 101533 w 203065"/>
                  <a:gd name="connsiteY1" fmla="*/ 0 h 228293"/>
                  <a:gd name="connsiteX2" fmla="*/ 203065 w 203065"/>
                  <a:gd name="connsiteY2" fmla="*/ 136853 h 228293"/>
                  <a:gd name="connsiteX3" fmla="*/ 91440 w 203065"/>
                  <a:gd name="connsiteY3" fmla="*/ 228293 h 228293"/>
                  <a:gd name="connsiteX0" fmla="*/ 0 w 203065"/>
                  <a:gd name="connsiteY0" fmla="*/ 136853 h 136853"/>
                  <a:gd name="connsiteX1" fmla="*/ 101533 w 203065"/>
                  <a:gd name="connsiteY1" fmla="*/ 0 h 136853"/>
                  <a:gd name="connsiteX2" fmla="*/ 203065 w 203065"/>
                  <a:gd name="connsiteY2" fmla="*/ 136853 h 136853"/>
                </a:gdLst>
                <a:ahLst/>
                <a:cxnLst>
                  <a:cxn ang="0">
                    <a:pos x="connsiteX0" y="connsiteY0"/>
                  </a:cxn>
                  <a:cxn ang="0">
                    <a:pos x="connsiteX1" y="connsiteY1"/>
                  </a:cxn>
                  <a:cxn ang="0">
                    <a:pos x="connsiteX2" y="connsiteY2"/>
                  </a:cxn>
                </a:cxnLst>
                <a:rect l="l" t="t" r="r" b="b"/>
                <a:pathLst>
                  <a:path w="203065" h="136853">
                    <a:moveTo>
                      <a:pt x="0" y="136853"/>
                    </a:moveTo>
                    <a:lnTo>
                      <a:pt x="101533" y="0"/>
                    </a:lnTo>
                    <a:lnTo>
                      <a:pt x="203065" y="136853"/>
                    </a:lnTo>
                  </a:path>
                </a:pathLst>
              </a:cu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703792"/>
                <a:endParaRPr lang="en-GB" dirty="0">
                  <a:solidFill>
                    <a:prstClr val="white"/>
                  </a:solidFill>
                  <a:latin typeface="Calibri" pitchFamily="34" charset="0"/>
                </a:endParaRPr>
              </a:p>
            </p:txBody>
          </p:sp>
        </p:grpSp>
        <p:sp>
          <p:nvSpPr>
            <p:cNvPr id="59" name="Rechthoek 10"/>
            <p:cNvSpPr>
              <a:spLocks noChangeAspect="1"/>
            </p:cNvSpPr>
            <p:nvPr/>
          </p:nvSpPr>
          <p:spPr>
            <a:xfrm>
              <a:off x="4021498" y="3617248"/>
              <a:ext cx="1087195" cy="362212"/>
            </a:xfrm>
            <a:prstGeom prst="rect">
              <a:avLst/>
            </a:prstGeom>
            <a:solidFill>
              <a:srgbClr val="E951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r>
                <a:rPr lang="en-GB" dirty="0">
                  <a:solidFill>
                    <a:prstClr val="white"/>
                  </a:solidFill>
                  <a:latin typeface="Calibri" pitchFamily="34" charset="0"/>
                </a:rPr>
                <a:t>Supply</a:t>
              </a:r>
            </a:p>
          </p:txBody>
        </p:sp>
        <p:sp>
          <p:nvSpPr>
            <p:cNvPr id="60" name="Rechthoek 10"/>
            <p:cNvSpPr>
              <a:spLocks noChangeAspect="1"/>
            </p:cNvSpPr>
            <p:nvPr/>
          </p:nvSpPr>
          <p:spPr>
            <a:xfrm>
              <a:off x="6627926" y="3617248"/>
              <a:ext cx="1492896" cy="362212"/>
            </a:xfrm>
            <a:prstGeom prst="rect">
              <a:avLst/>
            </a:prstGeom>
            <a:solidFill>
              <a:srgbClr val="E951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r>
                <a:rPr lang="en-GB" dirty="0">
                  <a:solidFill>
                    <a:prstClr val="white"/>
                  </a:solidFill>
                  <a:latin typeface="Calibri" pitchFamily="34" charset="0"/>
                </a:rPr>
                <a:t>Flexibility</a:t>
              </a:r>
            </a:p>
          </p:txBody>
        </p:sp>
        <p:sp>
          <p:nvSpPr>
            <p:cNvPr id="61" name="Rechthoek 10"/>
            <p:cNvSpPr>
              <a:spLocks noChangeAspect="1"/>
            </p:cNvSpPr>
            <p:nvPr/>
          </p:nvSpPr>
          <p:spPr>
            <a:xfrm>
              <a:off x="1039389" y="3617248"/>
              <a:ext cx="1224696" cy="362212"/>
            </a:xfrm>
            <a:prstGeom prst="rect">
              <a:avLst/>
            </a:prstGeom>
            <a:solidFill>
              <a:srgbClr val="E951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r>
                <a:rPr lang="en-GB" dirty="0">
                  <a:solidFill>
                    <a:prstClr val="white"/>
                  </a:solidFill>
                  <a:latin typeface="Calibri" pitchFamily="34" charset="0"/>
                </a:rPr>
                <a:t>Demand</a:t>
              </a:r>
            </a:p>
          </p:txBody>
        </p:sp>
        <p:sp>
          <p:nvSpPr>
            <p:cNvPr id="62" name="Rectangle 61"/>
            <p:cNvSpPr/>
            <p:nvPr/>
          </p:nvSpPr>
          <p:spPr>
            <a:xfrm>
              <a:off x="626031" y="2615569"/>
              <a:ext cx="7820025" cy="239855"/>
            </a:xfrm>
            <a:prstGeom prst="rect">
              <a:avLst/>
            </a:prstGeom>
          </p:spPr>
          <p:txBody>
            <a:bodyPr wrap="square">
              <a:spAutoFit/>
            </a:bodyPr>
            <a:lstStyle/>
            <a:p>
              <a:pPr algn="ctr" defTabSz="703792"/>
              <a:endParaRPr lang="en-GB" dirty="0">
                <a:solidFill>
                  <a:prstClr val="white"/>
                </a:solidFill>
                <a:latin typeface="Calibri" pitchFamily="34" charset="0"/>
              </a:endParaRPr>
            </a:p>
          </p:txBody>
        </p:sp>
        <p:sp>
          <p:nvSpPr>
            <p:cNvPr id="63" name="Oval 62"/>
            <p:cNvSpPr/>
            <p:nvPr/>
          </p:nvSpPr>
          <p:spPr>
            <a:xfrm>
              <a:off x="4267557" y="3053497"/>
              <a:ext cx="595076" cy="5950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sz="4900" dirty="0">
                <a:solidFill>
                  <a:srgbClr val="E95120"/>
                </a:solidFill>
                <a:latin typeface="Calibri" pitchFamily="34" charset="0"/>
              </a:endParaRPr>
            </a:p>
          </p:txBody>
        </p:sp>
        <p:sp>
          <p:nvSpPr>
            <p:cNvPr id="64" name="Oval 63"/>
            <p:cNvSpPr/>
            <p:nvPr/>
          </p:nvSpPr>
          <p:spPr>
            <a:xfrm>
              <a:off x="7064658" y="3053497"/>
              <a:ext cx="595076" cy="5950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sz="4900" dirty="0">
                <a:solidFill>
                  <a:srgbClr val="E95120"/>
                </a:solidFill>
                <a:latin typeface="Calibri" pitchFamily="34" charset="0"/>
              </a:endParaRPr>
            </a:p>
          </p:txBody>
        </p:sp>
        <p:grpSp>
          <p:nvGrpSpPr>
            <p:cNvPr id="65" name="Group 64"/>
            <p:cNvGrpSpPr/>
            <p:nvPr/>
          </p:nvGrpSpPr>
          <p:grpSpPr>
            <a:xfrm>
              <a:off x="4429088" y="3148334"/>
              <a:ext cx="268823" cy="390161"/>
              <a:chOff x="3622676" y="-4397375"/>
              <a:chExt cx="2774950" cy="4027487"/>
            </a:xfrm>
            <a:solidFill>
              <a:srgbClr val="FF5415"/>
            </a:solidFill>
          </p:grpSpPr>
          <p:sp>
            <p:nvSpPr>
              <p:cNvPr id="76" name="Freeform 7"/>
              <p:cNvSpPr>
                <a:spLocks noEditPoints="1"/>
              </p:cNvSpPr>
              <p:nvPr/>
            </p:nvSpPr>
            <p:spPr bwMode="auto">
              <a:xfrm>
                <a:off x="4403726" y="-1955800"/>
                <a:ext cx="1390650" cy="1147762"/>
              </a:xfrm>
              <a:custGeom>
                <a:avLst/>
                <a:gdLst>
                  <a:gd name="T0" fmla="*/ 455 w 546"/>
                  <a:gd name="T1" fmla="*/ 47 h 450"/>
                  <a:gd name="T2" fmla="*/ 196 w 546"/>
                  <a:gd name="T3" fmla="*/ 311 h 450"/>
                  <a:gd name="T4" fmla="*/ 110 w 546"/>
                  <a:gd name="T5" fmla="*/ 189 h 450"/>
                  <a:gd name="T6" fmla="*/ 21 w 546"/>
                  <a:gd name="T7" fmla="*/ 261 h 450"/>
                  <a:gd name="T8" fmla="*/ 149 w 546"/>
                  <a:gd name="T9" fmla="*/ 429 h 450"/>
                  <a:gd name="T10" fmla="*/ 218 w 546"/>
                  <a:gd name="T11" fmla="*/ 411 h 450"/>
                  <a:gd name="T12" fmla="*/ 495 w 546"/>
                  <a:gd name="T13" fmla="*/ 122 h 450"/>
                  <a:gd name="T14" fmla="*/ 455 w 546"/>
                  <a:gd name="T15" fmla="*/ 47 h 450"/>
                  <a:gd name="T16" fmla="*/ 455 w 546"/>
                  <a:gd name="T17" fmla="*/ 47 h 450"/>
                  <a:gd name="T18" fmla="*/ 455 w 546"/>
                  <a:gd name="T19" fmla="*/ 4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6" h="450">
                    <a:moveTo>
                      <a:pt x="455" y="47"/>
                    </a:moveTo>
                    <a:cubicBezTo>
                      <a:pt x="357" y="124"/>
                      <a:pt x="277" y="218"/>
                      <a:pt x="196" y="311"/>
                    </a:cubicBezTo>
                    <a:cubicBezTo>
                      <a:pt x="162" y="274"/>
                      <a:pt x="131" y="236"/>
                      <a:pt x="110" y="189"/>
                    </a:cubicBezTo>
                    <a:cubicBezTo>
                      <a:pt x="87" y="135"/>
                      <a:pt x="0" y="213"/>
                      <a:pt x="21" y="261"/>
                    </a:cubicBezTo>
                    <a:cubicBezTo>
                      <a:pt x="49" y="326"/>
                      <a:pt x="100" y="379"/>
                      <a:pt x="149" y="429"/>
                    </a:cubicBezTo>
                    <a:cubicBezTo>
                      <a:pt x="169" y="450"/>
                      <a:pt x="204" y="427"/>
                      <a:pt x="218" y="411"/>
                    </a:cubicBezTo>
                    <a:cubicBezTo>
                      <a:pt x="306" y="310"/>
                      <a:pt x="389" y="205"/>
                      <a:pt x="495" y="122"/>
                    </a:cubicBezTo>
                    <a:cubicBezTo>
                      <a:pt x="546" y="82"/>
                      <a:pt x="515" y="0"/>
                      <a:pt x="455" y="47"/>
                    </a:cubicBezTo>
                    <a:close/>
                    <a:moveTo>
                      <a:pt x="455" y="47"/>
                    </a:moveTo>
                    <a:cubicBezTo>
                      <a:pt x="455" y="47"/>
                      <a:pt x="455" y="47"/>
                      <a:pt x="455"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77" name="Freeform 8"/>
              <p:cNvSpPr>
                <a:spLocks noEditPoints="1"/>
              </p:cNvSpPr>
              <p:nvPr/>
            </p:nvSpPr>
            <p:spPr bwMode="auto">
              <a:xfrm>
                <a:off x="3622676" y="-4397375"/>
                <a:ext cx="2774950" cy="4027487"/>
              </a:xfrm>
              <a:custGeom>
                <a:avLst/>
                <a:gdLst>
                  <a:gd name="T0" fmla="*/ 1042 w 1089"/>
                  <a:gd name="T1" fmla="*/ 113 h 1579"/>
                  <a:gd name="T2" fmla="*/ 798 w 1089"/>
                  <a:gd name="T3" fmla="*/ 113 h 1579"/>
                  <a:gd name="T4" fmla="*/ 729 w 1089"/>
                  <a:gd name="T5" fmla="*/ 82 h 1579"/>
                  <a:gd name="T6" fmla="*/ 635 w 1089"/>
                  <a:gd name="T7" fmla="*/ 82 h 1579"/>
                  <a:gd name="T8" fmla="*/ 635 w 1089"/>
                  <a:gd name="T9" fmla="*/ 66 h 1579"/>
                  <a:gd name="T10" fmla="*/ 545 w 1089"/>
                  <a:gd name="T11" fmla="*/ 0 h 1579"/>
                  <a:gd name="T12" fmla="*/ 454 w 1089"/>
                  <a:gd name="T13" fmla="*/ 66 h 1579"/>
                  <a:gd name="T14" fmla="*/ 454 w 1089"/>
                  <a:gd name="T15" fmla="*/ 82 h 1579"/>
                  <a:gd name="T16" fmla="*/ 360 w 1089"/>
                  <a:gd name="T17" fmla="*/ 82 h 1579"/>
                  <a:gd name="T18" fmla="*/ 291 w 1089"/>
                  <a:gd name="T19" fmla="*/ 113 h 1579"/>
                  <a:gd name="T20" fmla="*/ 47 w 1089"/>
                  <a:gd name="T21" fmla="*/ 113 h 1579"/>
                  <a:gd name="T22" fmla="*/ 0 w 1089"/>
                  <a:gd name="T23" fmla="*/ 160 h 1579"/>
                  <a:gd name="T24" fmla="*/ 0 w 1089"/>
                  <a:gd name="T25" fmla="*/ 1532 h 1579"/>
                  <a:gd name="T26" fmla="*/ 47 w 1089"/>
                  <a:gd name="T27" fmla="*/ 1579 h 1579"/>
                  <a:gd name="T28" fmla="*/ 1042 w 1089"/>
                  <a:gd name="T29" fmla="*/ 1579 h 1579"/>
                  <a:gd name="T30" fmla="*/ 1089 w 1089"/>
                  <a:gd name="T31" fmla="*/ 1532 h 1579"/>
                  <a:gd name="T32" fmla="*/ 1089 w 1089"/>
                  <a:gd name="T33" fmla="*/ 160 h 1579"/>
                  <a:gd name="T34" fmla="*/ 1042 w 1089"/>
                  <a:gd name="T35" fmla="*/ 113 h 1579"/>
                  <a:gd name="T36" fmla="*/ 995 w 1089"/>
                  <a:gd name="T37" fmla="*/ 1485 h 1579"/>
                  <a:gd name="T38" fmla="*/ 93 w 1089"/>
                  <a:gd name="T39" fmla="*/ 1485 h 1579"/>
                  <a:gd name="T40" fmla="*/ 93 w 1089"/>
                  <a:gd name="T41" fmla="*/ 206 h 1579"/>
                  <a:gd name="T42" fmla="*/ 229 w 1089"/>
                  <a:gd name="T43" fmla="*/ 206 h 1579"/>
                  <a:gd name="T44" fmla="*/ 229 w 1089"/>
                  <a:gd name="T45" fmla="*/ 206 h 1579"/>
                  <a:gd name="T46" fmla="*/ 272 w 1089"/>
                  <a:gd name="T47" fmla="*/ 206 h 1579"/>
                  <a:gd name="T48" fmla="*/ 360 w 1089"/>
                  <a:gd name="T49" fmla="*/ 270 h 1579"/>
                  <a:gd name="T50" fmla="*/ 729 w 1089"/>
                  <a:gd name="T51" fmla="*/ 270 h 1579"/>
                  <a:gd name="T52" fmla="*/ 817 w 1089"/>
                  <a:gd name="T53" fmla="*/ 206 h 1579"/>
                  <a:gd name="T54" fmla="*/ 860 w 1089"/>
                  <a:gd name="T55" fmla="*/ 206 h 1579"/>
                  <a:gd name="T56" fmla="*/ 860 w 1089"/>
                  <a:gd name="T57" fmla="*/ 206 h 1579"/>
                  <a:gd name="T58" fmla="*/ 995 w 1089"/>
                  <a:gd name="T59" fmla="*/ 206 h 1579"/>
                  <a:gd name="T60" fmla="*/ 995 w 1089"/>
                  <a:gd name="T61" fmla="*/ 1485 h 1579"/>
                  <a:gd name="T62" fmla="*/ 995 w 1089"/>
                  <a:gd name="T63" fmla="*/ 1485 h 1579"/>
                  <a:gd name="T64" fmla="*/ 995 w 1089"/>
                  <a:gd name="T65" fmla="*/ 1485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9" h="1579">
                    <a:moveTo>
                      <a:pt x="1042" y="113"/>
                    </a:moveTo>
                    <a:cubicBezTo>
                      <a:pt x="798" y="113"/>
                      <a:pt x="798" y="113"/>
                      <a:pt x="798" y="113"/>
                    </a:cubicBezTo>
                    <a:cubicBezTo>
                      <a:pt x="781" y="94"/>
                      <a:pt x="756" y="82"/>
                      <a:pt x="729" y="82"/>
                    </a:cubicBezTo>
                    <a:cubicBezTo>
                      <a:pt x="635" y="82"/>
                      <a:pt x="635" y="82"/>
                      <a:pt x="635" y="82"/>
                    </a:cubicBezTo>
                    <a:cubicBezTo>
                      <a:pt x="635" y="66"/>
                      <a:pt x="635" y="66"/>
                      <a:pt x="635" y="66"/>
                    </a:cubicBezTo>
                    <a:cubicBezTo>
                      <a:pt x="635" y="31"/>
                      <a:pt x="588" y="0"/>
                      <a:pt x="545" y="0"/>
                    </a:cubicBezTo>
                    <a:cubicBezTo>
                      <a:pt x="501" y="0"/>
                      <a:pt x="454" y="31"/>
                      <a:pt x="454" y="66"/>
                    </a:cubicBezTo>
                    <a:cubicBezTo>
                      <a:pt x="454" y="82"/>
                      <a:pt x="454" y="82"/>
                      <a:pt x="454" y="82"/>
                    </a:cubicBezTo>
                    <a:cubicBezTo>
                      <a:pt x="360" y="82"/>
                      <a:pt x="360" y="82"/>
                      <a:pt x="360" y="82"/>
                    </a:cubicBezTo>
                    <a:cubicBezTo>
                      <a:pt x="333" y="82"/>
                      <a:pt x="308" y="94"/>
                      <a:pt x="291" y="113"/>
                    </a:cubicBezTo>
                    <a:cubicBezTo>
                      <a:pt x="47" y="113"/>
                      <a:pt x="47" y="113"/>
                      <a:pt x="47" y="113"/>
                    </a:cubicBezTo>
                    <a:cubicBezTo>
                      <a:pt x="21" y="113"/>
                      <a:pt x="0" y="134"/>
                      <a:pt x="0" y="160"/>
                    </a:cubicBezTo>
                    <a:cubicBezTo>
                      <a:pt x="0" y="1532"/>
                      <a:pt x="0" y="1532"/>
                      <a:pt x="0" y="1532"/>
                    </a:cubicBezTo>
                    <a:cubicBezTo>
                      <a:pt x="0" y="1558"/>
                      <a:pt x="21" y="1579"/>
                      <a:pt x="47" y="1579"/>
                    </a:cubicBezTo>
                    <a:cubicBezTo>
                      <a:pt x="1042" y="1579"/>
                      <a:pt x="1042" y="1579"/>
                      <a:pt x="1042" y="1579"/>
                    </a:cubicBezTo>
                    <a:cubicBezTo>
                      <a:pt x="1068" y="1579"/>
                      <a:pt x="1089" y="1558"/>
                      <a:pt x="1089" y="1532"/>
                    </a:cubicBezTo>
                    <a:cubicBezTo>
                      <a:pt x="1089" y="160"/>
                      <a:pt x="1089" y="160"/>
                      <a:pt x="1089" y="160"/>
                    </a:cubicBezTo>
                    <a:cubicBezTo>
                      <a:pt x="1089" y="134"/>
                      <a:pt x="1068" y="113"/>
                      <a:pt x="1042" y="113"/>
                    </a:cubicBezTo>
                    <a:close/>
                    <a:moveTo>
                      <a:pt x="995" y="1485"/>
                    </a:moveTo>
                    <a:cubicBezTo>
                      <a:pt x="93" y="1485"/>
                      <a:pt x="93" y="1485"/>
                      <a:pt x="93" y="1485"/>
                    </a:cubicBezTo>
                    <a:cubicBezTo>
                      <a:pt x="93" y="206"/>
                      <a:pt x="93" y="206"/>
                      <a:pt x="93" y="206"/>
                    </a:cubicBezTo>
                    <a:cubicBezTo>
                      <a:pt x="229" y="206"/>
                      <a:pt x="229" y="206"/>
                      <a:pt x="229" y="206"/>
                    </a:cubicBezTo>
                    <a:cubicBezTo>
                      <a:pt x="229" y="206"/>
                      <a:pt x="229" y="206"/>
                      <a:pt x="229" y="206"/>
                    </a:cubicBezTo>
                    <a:cubicBezTo>
                      <a:pt x="272" y="206"/>
                      <a:pt x="272" y="206"/>
                      <a:pt x="272" y="206"/>
                    </a:cubicBezTo>
                    <a:cubicBezTo>
                      <a:pt x="285" y="243"/>
                      <a:pt x="319" y="270"/>
                      <a:pt x="360" y="270"/>
                    </a:cubicBezTo>
                    <a:cubicBezTo>
                      <a:pt x="729" y="270"/>
                      <a:pt x="729" y="270"/>
                      <a:pt x="729" y="270"/>
                    </a:cubicBezTo>
                    <a:cubicBezTo>
                      <a:pt x="770" y="270"/>
                      <a:pt x="804" y="243"/>
                      <a:pt x="817" y="206"/>
                    </a:cubicBezTo>
                    <a:cubicBezTo>
                      <a:pt x="860" y="206"/>
                      <a:pt x="860" y="206"/>
                      <a:pt x="860" y="206"/>
                    </a:cubicBezTo>
                    <a:cubicBezTo>
                      <a:pt x="860" y="206"/>
                      <a:pt x="860" y="206"/>
                      <a:pt x="860" y="206"/>
                    </a:cubicBezTo>
                    <a:cubicBezTo>
                      <a:pt x="995" y="206"/>
                      <a:pt x="995" y="206"/>
                      <a:pt x="995" y="206"/>
                    </a:cubicBezTo>
                    <a:lnTo>
                      <a:pt x="995" y="1485"/>
                    </a:lnTo>
                    <a:close/>
                    <a:moveTo>
                      <a:pt x="995" y="1485"/>
                    </a:moveTo>
                    <a:cubicBezTo>
                      <a:pt x="995" y="1485"/>
                      <a:pt x="995" y="1485"/>
                      <a:pt x="995" y="148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78" name="Rectangle 9"/>
              <p:cNvSpPr>
                <a:spLocks noChangeArrowheads="1"/>
              </p:cNvSpPr>
              <p:nvPr/>
            </p:nvSpPr>
            <p:spPr bwMode="auto">
              <a:xfrm>
                <a:off x="4084638" y="-3460750"/>
                <a:ext cx="1852613" cy="185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79" name="Rectangle 10"/>
              <p:cNvSpPr>
                <a:spLocks noChangeArrowheads="1"/>
              </p:cNvSpPr>
              <p:nvPr/>
            </p:nvSpPr>
            <p:spPr bwMode="auto">
              <a:xfrm>
                <a:off x="4084638" y="-3052763"/>
                <a:ext cx="1852613" cy="185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80" name="Rectangle 11"/>
              <p:cNvSpPr>
                <a:spLocks noChangeArrowheads="1"/>
              </p:cNvSpPr>
              <p:nvPr/>
            </p:nvSpPr>
            <p:spPr bwMode="auto">
              <a:xfrm>
                <a:off x="4084638" y="-2644775"/>
                <a:ext cx="1852613" cy="185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81" name="Rectangle 12"/>
              <p:cNvSpPr>
                <a:spLocks noChangeArrowheads="1"/>
              </p:cNvSpPr>
              <p:nvPr/>
            </p:nvSpPr>
            <p:spPr bwMode="auto">
              <a:xfrm>
                <a:off x="4084638" y="-2236788"/>
                <a:ext cx="1852613" cy="185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grpSp>
        <p:grpSp>
          <p:nvGrpSpPr>
            <p:cNvPr id="66" name="Group 65"/>
            <p:cNvGrpSpPr/>
            <p:nvPr/>
          </p:nvGrpSpPr>
          <p:grpSpPr>
            <a:xfrm>
              <a:off x="7192859" y="3192435"/>
              <a:ext cx="338674" cy="331974"/>
              <a:chOff x="7112001" y="-3495675"/>
              <a:chExt cx="2889250" cy="2832100"/>
            </a:xfrm>
            <a:solidFill>
              <a:srgbClr val="FF5415"/>
            </a:solidFill>
          </p:grpSpPr>
          <p:sp>
            <p:nvSpPr>
              <p:cNvPr id="72" name="Freeform 13"/>
              <p:cNvSpPr>
                <a:spLocks noEditPoints="1"/>
              </p:cNvSpPr>
              <p:nvPr/>
            </p:nvSpPr>
            <p:spPr bwMode="auto">
              <a:xfrm>
                <a:off x="7112001" y="-3495675"/>
                <a:ext cx="1774825" cy="1244600"/>
              </a:xfrm>
              <a:custGeom>
                <a:avLst/>
                <a:gdLst>
                  <a:gd name="T0" fmla="*/ 153 w 697"/>
                  <a:gd name="T1" fmla="*/ 488 h 488"/>
                  <a:gd name="T2" fmla="*/ 265 w 697"/>
                  <a:gd name="T3" fmla="*/ 377 h 488"/>
                  <a:gd name="T4" fmla="*/ 204 w 697"/>
                  <a:gd name="T5" fmla="*/ 316 h 488"/>
                  <a:gd name="T6" fmla="*/ 204 w 697"/>
                  <a:gd name="T7" fmla="*/ 204 h 488"/>
                  <a:gd name="T8" fmla="*/ 316 w 697"/>
                  <a:gd name="T9" fmla="*/ 204 h 488"/>
                  <a:gd name="T10" fmla="*/ 586 w 697"/>
                  <a:gd name="T11" fmla="*/ 474 h 488"/>
                  <a:gd name="T12" fmla="*/ 697 w 697"/>
                  <a:gd name="T13" fmla="*/ 362 h 488"/>
                  <a:gd name="T14" fmla="*/ 428 w 697"/>
                  <a:gd name="T15" fmla="*/ 92 h 488"/>
                  <a:gd name="T16" fmla="*/ 92 w 697"/>
                  <a:gd name="T17" fmla="*/ 92 h 488"/>
                  <a:gd name="T18" fmla="*/ 92 w 697"/>
                  <a:gd name="T19" fmla="*/ 427 h 488"/>
                  <a:gd name="T20" fmla="*/ 153 w 697"/>
                  <a:gd name="T21" fmla="*/ 488 h 488"/>
                  <a:gd name="T22" fmla="*/ 153 w 697"/>
                  <a:gd name="T23" fmla="*/ 488 h 488"/>
                  <a:gd name="T24" fmla="*/ 153 w 697"/>
                  <a:gd name="T25"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7" h="488">
                    <a:moveTo>
                      <a:pt x="153" y="488"/>
                    </a:moveTo>
                    <a:cubicBezTo>
                      <a:pt x="265" y="377"/>
                      <a:pt x="265" y="377"/>
                      <a:pt x="265" y="377"/>
                    </a:cubicBezTo>
                    <a:cubicBezTo>
                      <a:pt x="204" y="316"/>
                      <a:pt x="204" y="316"/>
                      <a:pt x="204" y="316"/>
                    </a:cubicBezTo>
                    <a:cubicBezTo>
                      <a:pt x="173" y="285"/>
                      <a:pt x="173" y="235"/>
                      <a:pt x="204" y="204"/>
                    </a:cubicBezTo>
                    <a:cubicBezTo>
                      <a:pt x="235" y="173"/>
                      <a:pt x="285" y="173"/>
                      <a:pt x="316" y="204"/>
                    </a:cubicBezTo>
                    <a:cubicBezTo>
                      <a:pt x="586" y="474"/>
                      <a:pt x="586" y="474"/>
                      <a:pt x="586" y="474"/>
                    </a:cubicBezTo>
                    <a:cubicBezTo>
                      <a:pt x="697" y="362"/>
                      <a:pt x="697" y="362"/>
                      <a:pt x="697" y="362"/>
                    </a:cubicBezTo>
                    <a:cubicBezTo>
                      <a:pt x="428" y="92"/>
                      <a:pt x="428" y="92"/>
                      <a:pt x="428" y="92"/>
                    </a:cubicBezTo>
                    <a:cubicBezTo>
                      <a:pt x="335" y="0"/>
                      <a:pt x="185" y="0"/>
                      <a:pt x="92" y="92"/>
                    </a:cubicBezTo>
                    <a:cubicBezTo>
                      <a:pt x="0" y="185"/>
                      <a:pt x="0" y="335"/>
                      <a:pt x="92" y="427"/>
                    </a:cubicBezTo>
                    <a:lnTo>
                      <a:pt x="153" y="488"/>
                    </a:lnTo>
                    <a:close/>
                    <a:moveTo>
                      <a:pt x="153" y="488"/>
                    </a:moveTo>
                    <a:cubicBezTo>
                      <a:pt x="153" y="488"/>
                      <a:pt x="153" y="488"/>
                      <a:pt x="153" y="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73" name="Freeform 14"/>
              <p:cNvSpPr>
                <a:spLocks noEditPoints="1"/>
              </p:cNvSpPr>
              <p:nvPr/>
            </p:nvSpPr>
            <p:spPr bwMode="auto">
              <a:xfrm>
                <a:off x="8224838" y="-1851025"/>
                <a:ext cx="1776413" cy="1187450"/>
              </a:xfrm>
              <a:custGeom>
                <a:avLst/>
                <a:gdLst>
                  <a:gd name="T0" fmla="*/ 544 w 697"/>
                  <a:gd name="T1" fmla="*/ 0 h 466"/>
                  <a:gd name="T2" fmla="*/ 432 w 697"/>
                  <a:gd name="T3" fmla="*/ 112 h 466"/>
                  <a:gd name="T4" fmla="*/ 493 w 697"/>
                  <a:gd name="T5" fmla="*/ 173 h 466"/>
                  <a:gd name="T6" fmla="*/ 493 w 697"/>
                  <a:gd name="T7" fmla="*/ 285 h 466"/>
                  <a:gd name="T8" fmla="*/ 381 w 697"/>
                  <a:gd name="T9" fmla="*/ 285 h 466"/>
                  <a:gd name="T10" fmla="*/ 111 w 697"/>
                  <a:gd name="T11" fmla="*/ 15 h 466"/>
                  <a:gd name="T12" fmla="*/ 0 w 697"/>
                  <a:gd name="T13" fmla="*/ 127 h 466"/>
                  <a:gd name="T14" fmla="*/ 269 w 697"/>
                  <a:gd name="T15" fmla="*/ 396 h 466"/>
                  <a:gd name="T16" fmla="*/ 437 w 697"/>
                  <a:gd name="T17" fmla="*/ 466 h 466"/>
                  <a:gd name="T18" fmla="*/ 605 w 697"/>
                  <a:gd name="T19" fmla="*/ 396 h 466"/>
                  <a:gd name="T20" fmla="*/ 605 w 697"/>
                  <a:gd name="T21" fmla="*/ 61 h 466"/>
                  <a:gd name="T22" fmla="*/ 544 w 697"/>
                  <a:gd name="T23" fmla="*/ 0 h 466"/>
                  <a:gd name="T24" fmla="*/ 544 w 697"/>
                  <a:gd name="T25" fmla="*/ 0 h 466"/>
                  <a:gd name="T26" fmla="*/ 544 w 697"/>
                  <a:gd name="T27"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7" h="466">
                    <a:moveTo>
                      <a:pt x="544" y="0"/>
                    </a:moveTo>
                    <a:cubicBezTo>
                      <a:pt x="432" y="112"/>
                      <a:pt x="432" y="112"/>
                      <a:pt x="432" y="112"/>
                    </a:cubicBezTo>
                    <a:cubicBezTo>
                      <a:pt x="493" y="173"/>
                      <a:pt x="493" y="173"/>
                      <a:pt x="493" y="173"/>
                    </a:cubicBezTo>
                    <a:cubicBezTo>
                      <a:pt x="524" y="204"/>
                      <a:pt x="524" y="254"/>
                      <a:pt x="493" y="285"/>
                    </a:cubicBezTo>
                    <a:cubicBezTo>
                      <a:pt x="462" y="315"/>
                      <a:pt x="412" y="315"/>
                      <a:pt x="381" y="285"/>
                    </a:cubicBezTo>
                    <a:cubicBezTo>
                      <a:pt x="111" y="15"/>
                      <a:pt x="111" y="15"/>
                      <a:pt x="111" y="15"/>
                    </a:cubicBezTo>
                    <a:cubicBezTo>
                      <a:pt x="0" y="127"/>
                      <a:pt x="0" y="127"/>
                      <a:pt x="0" y="127"/>
                    </a:cubicBezTo>
                    <a:cubicBezTo>
                      <a:pt x="269" y="396"/>
                      <a:pt x="269" y="396"/>
                      <a:pt x="269" y="396"/>
                    </a:cubicBezTo>
                    <a:cubicBezTo>
                      <a:pt x="316" y="443"/>
                      <a:pt x="376" y="466"/>
                      <a:pt x="437" y="466"/>
                    </a:cubicBezTo>
                    <a:cubicBezTo>
                      <a:pt x="498" y="466"/>
                      <a:pt x="558" y="443"/>
                      <a:pt x="605" y="396"/>
                    </a:cubicBezTo>
                    <a:cubicBezTo>
                      <a:pt x="697" y="304"/>
                      <a:pt x="697" y="154"/>
                      <a:pt x="605" y="61"/>
                    </a:cubicBezTo>
                    <a:lnTo>
                      <a:pt x="544" y="0"/>
                    </a:lnTo>
                    <a:close/>
                    <a:moveTo>
                      <a:pt x="544" y="0"/>
                    </a:moveTo>
                    <a:cubicBezTo>
                      <a:pt x="544" y="0"/>
                      <a:pt x="544" y="0"/>
                      <a:pt x="5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74" name="Freeform 15"/>
              <p:cNvSpPr>
                <a:spLocks noEditPoints="1"/>
              </p:cNvSpPr>
              <p:nvPr/>
            </p:nvSpPr>
            <p:spPr bwMode="auto">
              <a:xfrm>
                <a:off x="8755063" y="-3495675"/>
                <a:ext cx="1246188" cy="1776412"/>
              </a:xfrm>
              <a:custGeom>
                <a:avLst/>
                <a:gdLst>
                  <a:gd name="T0" fmla="*/ 173 w 489"/>
                  <a:gd name="T1" fmla="*/ 204 h 697"/>
                  <a:gd name="T2" fmla="*/ 285 w 489"/>
                  <a:gd name="T3" fmla="*/ 204 h 697"/>
                  <a:gd name="T4" fmla="*/ 285 w 489"/>
                  <a:gd name="T5" fmla="*/ 316 h 697"/>
                  <a:gd name="T6" fmla="*/ 15 w 489"/>
                  <a:gd name="T7" fmla="*/ 585 h 697"/>
                  <a:gd name="T8" fmla="*/ 127 w 489"/>
                  <a:gd name="T9" fmla="*/ 697 h 697"/>
                  <a:gd name="T10" fmla="*/ 397 w 489"/>
                  <a:gd name="T11" fmla="*/ 427 h 697"/>
                  <a:gd name="T12" fmla="*/ 397 w 489"/>
                  <a:gd name="T13" fmla="*/ 92 h 697"/>
                  <a:gd name="T14" fmla="*/ 61 w 489"/>
                  <a:gd name="T15" fmla="*/ 92 h 697"/>
                  <a:gd name="T16" fmla="*/ 0 w 489"/>
                  <a:gd name="T17" fmla="*/ 153 h 697"/>
                  <a:gd name="T18" fmla="*/ 112 w 489"/>
                  <a:gd name="T19" fmla="*/ 265 h 697"/>
                  <a:gd name="T20" fmla="*/ 173 w 489"/>
                  <a:gd name="T21" fmla="*/ 204 h 697"/>
                  <a:gd name="T22" fmla="*/ 173 w 489"/>
                  <a:gd name="T23" fmla="*/ 204 h 697"/>
                  <a:gd name="T24" fmla="*/ 173 w 489"/>
                  <a:gd name="T25" fmla="*/ 204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9" h="697">
                    <a:moveTo>
                      <a:pt x="173" y="204"/>
                    </a:moveTo>
                    <a:cubicBezTo>
                      <a:pt x="204" y="173"/>
                      <a:pt x="254" y="173"/>
                      <a:pt x="285" y="204"/>
                    </a:cubicBezTo>
                    <a:cubicBezTo>
                      <a:pt x="316" y="235"/>
                      <a:pt x="316" y="285"/>
                      <a:pt x="285" y="316"/>
                    </a:cubicBezTo>
                    <a:cubicBezTo>
                      <a:pt x="15" y="585"/>
                      <a:pt x="15" y="585"/>
                      <a:pt x="15" y="585"/>
                    </a:cubicBezTo>
                    <a:cubicBezTo>
                      <a:pt x="127" y="697"/>
                      <a:pt x="127" y="697"/>
                      <a:pt x="127" y="697"/>
                    </a:cubicBezTo>
                    <a:cubicBezTo>
                      <a:pt x="397" y="427"/>
                      <a:pt x="397" y="427"/>
                      <a:pt x="397" y="427"/>
                    </a:cubicBezTo>
                    <a:cubicBezTo>
                      <a:pt x="489" y="335"/>
                      <a:pt x="489" y="185"/>
                      <a:pt x="397" y="92"/>
                    </a:cubicBezTo>
                    <a:cubicBezTo>
                      <a:pt x="304" y="0"/>
                      <a:pt x="154" y="0"/>
                      <a:pt x="61" y="92"/>
                    </a:cubicBezTo>
                    <a:cubicBezTo>
                      <a:pt x="0" y="153"/>
                      <a:pt x="0" y="153"/>
                      <a:pt x="0" y="153"/>
                    </a:cubicBezTo>
                    <a:cubicBezTo>
                      <a:pt x="112" y="265"/>
                      <a:pt x="112" y="265"/>
                      <a:pt x="112" y="265"/>
                    </a:cubicBezTo>
                    <a:lnTo>
                      <a:pt x="173" y="204"/>
                    </a:lnTo>
                    <a:close/>
                    <a:moveTo>
                      <a:pt x="173" y="204"/>
                    </a:moveTo>
                    <a:cubicBezTo>
                      <a:pt x="173" y="204"/>
                      <a:pt x="173" y="204"/>
                      <a:pt x="173" y="20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sp>
            <p:nvSpPr>
              <p:cNvPr id="75" name="Freeform 16"/>
              <p:cNvSpPr>
                <a:spLocks noEditPoints="1"/>
              </p:cNvSpPr>
              <p:nvPr/>
            </p:nvSpPr>
            <p:spPr bwMode="auto">
              <a:xfrm>
                <a:off x="7112001" y="-2384425"/>
                <a:ext cx="1244600" cy="1720850"/>
              </a:xfrm>
              <a:custGeom>
                <a:avLst/>
                <a:gdLst>
                  <a:gd name="T0" fmla="*/ 316 w 489"/>
                  <a:gd name="T1" fmla="*/ 494 h 675"/>
                  <a:gd name="T2" fmla="*/ 204 w 489"/>
                  <a:gd name="T3" fmla="*/ 494 h 675"/>
                  <a:gd name="T4" fmla="*/ 204 w 489"/>
                  <a:gd name="T5" fmla="*/ 382 h 675"/>
                  <a:gd name="T6" fmla="*/ 474 w 489"/>
                  <a:gd name="T7" fmla="*/ 112 h 675"/>
                  <a:gd name="T8" fmla="*/ 362 w 489"/>
                  <a:gd name="T9" fmla="*/ 0 h 675"/>
                  <a:gd name="T10" fmla="*/ 92 w 489"/>
                  <a:gd name="T11" fmla="*/ 270 h 675"/>
                  <a:gd name="T12" fmla="*/ 92 w 489"/>
                  <a:gd name="T13" fmla="*/ 605 h 675"/>
                  <a:gd name="T14" fmla="*/ 260 w 489"/>
                  <a:gd name="T15" fmla="*/ 675 h 675"/>
                  <a:gd name="T16" fmla="*/ 428 w 489"/>
                  <a:gd name="T17" fmla="*/ 605 h 675"/>
                  <a:gd name="T18" fmla="*/ 489 w 489"/>
                  <a:gd name="T19" fmla="*/ 544 h 675"/>
                  <a:gd name="T20" fmla="*/ 377 w 489"/>
                  <a:gd name="T21" fmla="*/ 433 h 675"/>
                  <a:gd name="T22" fmla="*/ 316 w 489"/>
                  <a:gd name="T23" fmla="*/ 494 h 675"/>
                  <a:gd name="T24" fmla="*/ 316 w 489"/>
                  <a:gd name="T25" fmla="*/ 494 h 675"/>
                  <a:gd name="T26" fmla="*/ 316 w 489"/>
                  <a:gd name="T27" fmla="*/ 494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9" h="675">
                    <a:moveTo>
                      <a:pt x="316" y="494"/>
                    </a:moveTo>
                    <a:cubicBezTo>
                      <a:pt x="285" y="524"/>
                      <a:pt x="235" y="524"/>
                      <a:pt x="204" y="494"/>
                    </a:cubicBezTo>
                    <a:cubicBezTo>
                      <a:pt x="173" y="463"/>
                      <a:pt x="173" y="413"/>
                      <a:pt x="204" y="382"/>
                    </a:cubicBezTo>
                    <a:cubicBezTo>
                      <a:pt x="474" y="112"/>
                      <a:pt x="474" y="112"/>
                      <a:pt x="474" y="112"/>
                    </a:cubicBezTo>
                    <a:cubicBezTo>
                      <a:pt x="362" y="0"/>
                      <a:pt x="362" y="0"/>
                      <a:pt x="362" y="0"/>
                    </a:cubicBezTo>
                    <a:cubicBezTo>
                      <a:pt x="92" y="270"/>
                      <a:pt x="92" y="270"/>
                      <a:pt x="92" y="270"/>
                    </a:cubicBezTo>
                    <a:cubicBezTo>
                      <a:pt x="0" y="363"/>
                      <a:pt x="0" y="513"/>
                      <a:pt x="92" y="605"/>
                    </a:cubicBezTo>
                    <a:cubicBezTo>
                      <a:pt x="139" y="652"/>
                      <a:pt x="199" y="675"/>
                      <a:pt x="260" y="675"/>
                    </a:cubicBezTo>
                    <a:cubicBezTo>
                      <a:pt x="321" y="675"/>
                      <a:pt x="381" y="652"/>
                      <a:pt x="428" y="605"/>
                    </a:cubicBezTo>
                    <a:cubicBezTo>
                      <a:pt x="489" y="544"/>
                      <a:pt x="489" y="544"/>
                      <a:pt x="489" y="544"/>
                    </a:cubicBezTo>
                    <a:cubicBezTo>
                      <a:pt x="377" y="433"/>
                      <a:pt x="377" y="433"/>
                      <a:pt x="377" y="433"/>
                    </a:cubicBezTo>
                    <a:lnTo>
                      <a:pt x="316" y="494"/>
                    </a:lnTo>
                    <a:close/>
                    <a:moveTo>
                      <a:pt x="316" y="494"/>
                    </a:moveTo>
                    <a:cubicBezTo>
                      <a:pt x="316" y="494"/>
                      <a:pt x="316" y="494"/>
                      <a:pt x="316" y="4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GB" dirty="0">
                  <a:solidFill>
                    <a:srgbClr val="FF0000"/>
                  </a:solidFill>
                  <a:latin typeface="Calibri" pitchFamily="34" charset="0"/>
                </a:endParaRPr>
              </a:p>
            </p:txBody>
          </p:sp>
        </p:grpSp>
        <p:grpSp>
          <p:nvGrpSpPr>
            <p:cNvPr id="67" name="Group 66"/>
            <p:cNvGrpSpPr/>
            <p:nvPr/>
          </p:nvGrpSpPr>
          <p:grpSpPr>
            <a:xfrm>
              <a:off x="1354028" y="3053497"/>
              <a:ext cx="595076" cy="595076"/>
              <a:chOff x="1354028" y="3053497"/>
              <a:chExt cx="595076" cy="595076"/>
            </a:xfrm>
          </p:grpSpPr>
          <p:sp>
            <p:nvSpPr>
              <p:cNvPr id="68" name="Oval 67"/>
              <p:cNvSpPr/>
              <p:nvPr/>
            </p:nvSpPr>
            <p:spPr>
              <a:xfrm>
                <a:off x="1354028" y="3053497"/>
                <a:ext cx="595076" cy="5950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sz="4900" dirty="0">
                  <a:solidFill>
                    <a:srgbClr val="E95120"/>
                  </a:solidFill>
                  <a:latin typeface="Calibri" pitchFamily="34" charset="0"/>
                </a:endParaRPr>
              </a:p>
            </p:txBody>
          </p:sp>
          <p:sp>
            <p:nvSpPr>
              <p:cNvPr id="69" name="Rectangle 25"/>
              <p:cNvSpPr/>
              <p:nvPr/>
            </p:nvSpPr>
            <p:spPr>
              <a:xfrm rot="2933454" flipH="1">
                <a:off x="1451877" y="3206444"/>
                <a:ext cx="399719" cy="273939"/>
              </a:xfrm>
              <a:custGeom>
                <a:avLst/>
                <a:gdLst>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1544901 w 5167630"/>
                  <a:gd name="connsiteY38" fmla="*/ 3349530 h 3408420"/>
                  <a:gd name="connsiteX39" fmla="*/ 983851 w 5167630"/>
                  <a:gd name="connsiteY39" fmla="*/ 3291087 h 3408420"/>
                  <a:gd name="connsiteX40" fmla="*/ 503045 w 5167630"/>
                  <a:gd name="connsiteY40" fmla="*/ 3130818 h 3408420"/>
                  <a:gd name="connsiteX41" fmla="*/ 0 w 5167630"/>
                  <a:gd name="connsiteY41" fmla="*/ 3130818 h 3408420"/>
                  <a:gd name="connsiteX42" fmla="*/ 0 w 5167630"/>
                  <a:gd name="connsiteY42" fmla="*/ 942445 h 3408420"/>
                  <a:gd name="connsiteX43" fmla="*/ 813477 w 5167630"/>
                  <a:gd name="connsiteY43" fmla="*/ 942445 h 3408420"/>
                  <a:gd name="connsiteX44" fmla="*/ 1050903 w 5167630"/>
                  <a:gd name="connsiteY44" fmla="*/ 829385 h 3408420"/>
                  <a:gd name="connsiteX45" fmla="*/ 1220705 w 5167630"/>
                  <a:gd name="connsiteY45" fmla="*/ 627813 h 3408420"/>
                  <a:gd name="connsiteX46" fmla="*/ 2444035 w 5167630"/>
                  <a:gd name="connsiteY46" fmla="*/ 33060 h 3408420"/>
                  <a:gd name="connsiteX47" fmla="*/ 2570015 w 5167630"/>
                  <a:gd name="connsiteY47"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1544901 w 5167630"/>
                  <a:gd name="connsiteY38" fmla="*/ 3349530 h 3408420"/>
                  <a:gd name="connsiteX39" fmla="*/ 983851 w 5167630"/>
                  <a:gd name="connsiteY39" fmla="*/ 3291087 h 3408420"/>
                  <a:gd name="connsiteX40" fmla="*/ 503045 w 5167630"/>
                  <a:gd name="connsiteY40" fmla="*/ 3130818 h 3408420"/>
                  <a:gd name="connsiteX41" fmla="*/ 0 w 5167630"/>
                  <a:gd name="connsiteY41" fmla="*/ 3130818 h 3408420"/>
                  <a:gd name="connsiteX42" fmla="*/ 0 w 5167630"/>
                  <a:gd name="connsiteY42" fmla="*/ 942445 h 3408420"/>
                  <a:gd name="connsiteX43" fmla="*/ 813477 w 5167630"/>
                  <a:gd name="connsiteY43" fmla="*/ 942445 h 3408420"/>
                  <a:gd name="connsiteX44" fmla="*/ 1050903 w 5167630"/>
                  <a:gd name="connsiteY44" fmla="*/ 829385 h 3408420"/>
                  <a:gd name="connsiteX45" fmla="*/ 1220705 w 5167630"/>
                  <a:gd name="connsiteY45" fmla="*/ 627813 h 3408420"/>
                  <a:gd name="connsiteX46" fmla="*/ 2444035 w 5167630"/>
                  <a:gd name="connsiteY46" fmla="*/ 33060 h 3408420"/>
                  <a:gd name="connsiteX47" fmla="*/ 2570015 w 5167630"/>
                  <a:gd name="connsiteY47"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1544901 w 5167630"/>
                  <a:gd name="connsiteY38" fmla="*/ 3349530 h 3408420"/>
                  <a:gd name="connsiteX39" fmla="*/ 983851 w 5167630"/>
                  <a:gd name="connsiteY39" fmla="*/ 3291087 h 3408420"/>
                  <a:gd name="connsiteX40" fmla="*/ 503045 w 5167630"/>
                  <a:gd name="connsiteY40" fmla="*/ 3130818 h 3408420"/>
                  <a:gd name="connsiteX41" fmla="*/ 0 w 5167630"/>
                  <a:gd name="connsiteY41" fmla="*/ 3130818 h 3408420"/>
                  <a:gd name="connsiteX42" fmla="*/ 0 w 5167630"/>
                  <a:gd name="connsiteY42" fmla="*/ 942445 h 3408420"/>
                  <a:gd name="connsiteX43" fmla="*/ 813477 w 5167630"/>
                  <a:gd name="connsiteY43" fmla="*/ 942445 h 3408420"/>
                  <a:gd name="connsiteX44" fmla="*/ 1050903 w 5167630"/>
                  <a:gd name="connsiteY44" fmla="*/ 829385 h 3408420"/>
                  <a:gd name="connsiteX45" fmla="*/ 1220705 w 5167630"/>
                  <a:gd name="connsiteY45" fmla="*/ 627813 h 3408420"/>
                  <a:gd name="connsiteX46" fmla="*/ 2444035 w 5167630"/>
                  <a:gd name="connsiteY46" fmla="*/ 33060 h 3408420"/>
                  <a:gd name="connsiteX47" fmla="*/ 2570015 w 5167630"/>
                  <a:gd name="connsiteY47"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1544901 w 5167630"/>
                  <a:gd name="connsiteY38" fmla="*/ 3349530 h 3408420"/>
                  <a:gd name="connsiteX39" fmla="*/ 983851 w 5167630"/>
                  <a:gd name="connsiteY39" fmla="*/ 3291087 h 3408420"/>
                  <a:gd name="connsiteX40" fmla="*/ 503045 w 5167630"/>
                  <a:gd name="connsiteY40" fmla="*/ 3130818 h 3408420"/>
                  <a:gd name="connsiteX41" fmla="*/ 0 w 5167630"/>
                  <a:gd name="connsiteY41" fmla="*/ 3130818 h 3408420"/>
                  <a:gd name="connsiteX42" fmla="*/ 0 w 5167630"/>
                  <a:gd name="connsiteY42" fmla="*/ 942445 h 3408420"/>
                  <a:gd name="connsiteX43" fmla="*/ 813477 w 5167630"/>
                  <a:gd name="connsiteY43" fmla="*/ 942445 h 3408420"/>
                  <a:gd name="connsiteX44" fmla="*/ 1050903 w 5167630"/>
                  <a:gd name="connsiteY44" fmla="*/ 829385 h 3408420"/>
                  <a:gd name="connsiteX45" fmla="*/ 1220705 w 5167630"/>
                  <a:gd name="connsiteY45" fmla="*/ 627813 h 3408420"/>
                  <a:gd name="connsiteX46" fmla="*/ 2444035 w 5167630"/>
                  <a:gd name="connsiteY46" fmla="*/ 33060 h 3408420"/>
                  <a:gd name="connsiteX47" fmla="*/ 2570015 w 5167630"/>
                  <a:gd name="connsiteY47"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983851 w 5167630"/>
                  <a:gd name="connsiteY38" fmla="*/ 3291087 h 3408420"/>
                  <a:gd name="connsiteX39" fmla="*/ 503045 w 5167630"/>
                  <a:gd name="connsiteY39" fmla="*/ 3130818 h 3408420"/>
                  <a:gd name="connsiteX40" fmla="*/ 0 w 5167630"/>
                  <a:gd name="connsiteY40" fmla="*/ 3130818 h 3408420"/>
                  <a:gd name="connsiteX41" fmla="*/ 0 w 5167630"/>
                  <a:gd name="connsiteY41" fmla="*/ 942445 h 3408420"/>
                  <a:gd name="connsiteX42" fmla="*/ 813477 w 5167630"/>
                  <a:gd name="connsiteY42" fmla="*/ 942445 h 3408420"/>
                  <a:gd name="connsiteX43" fmla="*/ 1050903 w 5167630"/>
                  <a:gd name="connsiteY43" fmla="*/ 829385 h 3408420"/>
                  <a:gd name="connsiteX44" fmla="*/ 1220705 w 5167630"/>
                  <a:gd name="connsiteY44" fmla="*/ 627813 h 3408420"/>
                  <a:gd name="connsiteX45" fmla="*/ 2444035 w 5167630"/>
                  <a:gd name="connsiteY45" fmla="*/ 33060 h 3408420"/>
                  <a:gd name="connsiteX46" fmla="*/ 2570015 w 5167630"/>
                  <a:gd name="connsiteY46"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983851 w 5167630"/>
                  <a:gd name="connsiteY38" fmla="*/ 3291087 h 3408420"/>
                  <a:gd name="connsiteX39" fmla="*/ 503045 w 5167630"/>
                  <a:gd name="connsiteY39" fmla="*/ 3130818 h 3408420"/>
                  <a:gd name="connsiteX40" fmla="*/ 0 w 5167630"/>
                  <a:gd name="connsiteY40" fmla="*/ 3130818 h 3408420"/>
                  <a:gd name="connsiteX41" fmla="*/ 0 w 5167630"/>
                  <a:gd name="connsiteY41" fmla="*/ 942445 h 3408420"/>
                  <a:gd name="connsiteX42" fmla="*/ 813477 w 5167630"/>
                  <a:gd name="connsiteY42" fmla="*/ 942445 h 3408420"/>
                  <a:gd name="connsiteX43" fmla="*/ 1050903 w 5167630"/>
                  <a:gd name="connsiteY43" fmla="*/ 829385 h 3408420"/>
                  <a:gd name="connsiteX44" fmla="*/ 1220705 w 5167630"/>
                  <a:gd name="connsiteY44" fmla="*/ 627813 h 3408420"/>
                  <a:gd name="connsiteX45" fmla="*/ 2444035 w 5167630"/>
                  <a:gd name="connsiteY45" fmla="*/ 33060 h 3408420"/>
                  <a:gd name="connsiteX46" fmla="*/ 2570015 w 5167630"/>
                  <a:gd name="connsiteY46"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983851 w 5167630"/>
                  <a:gd name="connsiteY38" fmla="*/ 3291087 h 3408420"/>
                  <a:gd name="connsiteX39" fmla="*/ 503045 w 5167630"/>
                  <a:gd name="connsiteY39" fmla="*/ 3130818 h 3408420"/>
                  <a:gd name="connsiteX40" fmla="*/ 0 w 5167630"/>
                  <a:gd name="connsiteY40" fmla="*/ 3130818 h 3408420"/>
                  <a:gd name="connsiteX41" fmla="*/ 0 w 5167630"/>
                  <a:gd name="connsiteY41" fmla="*/ 942445 h 3408420"/>
                  <a:gd name="connsiteX42" fmla="*/ 813477 w 5167630"/>
                  <a:gd name="connsiteY42" fmla="*/ 942445 h 3408420"/>
                  <a:gd name="connsiteX43" fmla="*/ 1050903 w 5167630"/>
                  <a:gd name="connsiteY43" fmla="*/ 829385 h 3408420"/>
                  <a:gd name="connsiteX44" fmla="*/ 1220705 w 5167630"/>
                  <a:gd name="connsiteY44" fmla="*/ 627813 h 3408420"/>
                  <a:gd name="connsiteX45" fmla="*/ 2444035 w 5167630"/>
                  <a:gd name="connsiteY45" fmla="*/ 33060 h 3408420"/>
                  <a:gd name="connsiteX46" fmla="*/ 2570015 w 5167630"/>
                  <a:gd name="connsiteY46"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983851 w 5167630"/>
                  <a:gd name="connsiteY38" fmla="*/ 3291087 h 3408420"/>
                  <a:gd name="connsiteX39" fmla="*/ 503045 w 5167630"/>
                  <a:gd name="connsiteY39" fmla="*/ 3130818 h 3408420"/>
                  <a:gd name="connsiteX40" fmla="*/ 0 w 5167630"/>
                  <a:gd name="connsiteY40" fmla="*/ 3130818 h 3408420"/>
                  <a:gd name="connsiteX41" fmla="*/ 0 w 5167630"/>
                  <a:gd name="connsiteY41" fmla="*/ 942445 h 3408420"/>
                  <a:gd name="connsiteX42" fmla="*/ 813477 w 5167630"/>
                  <a:gd name="connsiteY42" fmla="*/ 942445 h 3408420"/>
                  <a:gd name="connsiteX43" fmla="*/ 1050903 w 5167630"/>
                  <a:gd name="connsiteY43" fmla="*/ 829385 h 3408420"/>
                  <a:gd name="connsiteX44" fmla="*/ 1220705 w 5167630"/>
                  <a:gd name="connsiteY44" fmla="*/ 627813 h 3408420"/>
                  <a:gd name="connsiteX45" fmla="*/ 2444035 w 5167630"/>
                  <a:gd name="connsiteY45" fmla="*/ 33060 h 3408420"/>
                  <a:gd name="connsiteX46" fmla="*/ 2570015 w 5167630"/>
                  <a:gd name="connsiteY46" fmla="*/ 447 h 3408420"/>
                  <a:gd name="connsiteX0" fmla="*/ 2570015 w 5167630"/>
                  <a:gd name="connsiteY0" fmla="*/ 447 h 3408420"/>
                  <a:gd name="connsiteX1" fmla="*/ 2882046 w 5167630"/>
                  <a:gd name="connsiteY1" fmla="*/ 184496 h 3408420"/>
                  <a:gd name="connsiteX2" fmla="*/ 2730610 w 5167630"/>
                  <a:gd name="connsiteY2" fmla="*/ 622507 h 3408420"/>
                  <a:gd name="connsiteX3" fmla="*/ 2363224 w 5167630"/>
                  <a:gd name="connsiteY3" fmla="*/ 801121 h 3408420"/>
                  <a:gd name="connsiteX4" fmla="*/ 4528781 w 5167630"/>
                  <a:gd name="connsiteY4" fmla="*/ 801121 h 3408420"/>
                  <a:gd name="connsiteX5" fmla="*/ 4806383 w 5167630"/>
                  <a:gd name="connsiteY5" fmla="*/ 1078723 h 3408420"/>
                  <a:gd name="connsiteX6" fmla="*/ 4528781 w 5167630"/>
                  <a:gd name="connsiteY6" fmla="*/ 1356325 h 3408420"/>
                  <a:gd name="connsiteX7" fmla="*/ 2853691 w 5167630"/>
                  <a:gd name="connsiteY7" fmla="*/ 1356325 h 3408420"/>
                  <a:gd name="connsiteX8" fmla="*/ 2853691 w 5167630"/>
                  <a:gd name="connsiteY8" fmla="*/ 1356327 h 3408420"/>
                  <a:gd name="connsiteX9" fmla="*/ 2730366 w 5167630"/>
                  <a:gd name="connsiteY9" fmla="*/ 1356327 h 3408420"/>
                  <a:gd name="connsiteX10" fmla="*/ 2665951 w 5167630"/>
                  <a:gd name="connsiteY10" fmla="*/ 1420742 h 3408420"/>
                  <a:gd name="connsiteX11" fmla="*/ 2730366 w 5167630"/>
                  <a:gd name="connsiteY11" fmla="*/ 1485157 h 3408420"/>
                  <a:gd name="connsiteX12" fmla="*/ 3727927 w 5167630"/>
                  <a:gd name="connsiteY12" fmla="*/ 1485157 h 3408420"/>
                  <a:gd name="connsiteX13" fmla="*/ 3727942 w 5167630"/>
                  <a:gd name="connsiteY13" fmla="*/ 1485154 h 3408420"/>
                  <a:gd name="connsiteX14" fmla="*/ 4890028 w 5167630"/>
                  <a:gd name="connsiteY14" fmla="*/ 1485154 h 3408420"/>
                  <a:gd name="connsiteX15" fmla="*/ 5167630 w 5167630"/>
                  <a:gd name="connsiteY15" fmla="*/ 1762756 h 3408420"/>
                  <a:gd name="connsiteX16" fmla="*/ 4890028 w 5167630"/>
                  <a:gd name="connsiteY16" fmla="*/ 2040358 h 3408420"/>
                  <a:gd name="connsiteX17" fmla="*/ 2853691 w 5167630"/>
                  <a:gd name="connsiteY17" fmla="*/ 2040358 h 3408420"/>
                  <a:gd name="connsiteX18" fmla="*/ 2853691 w 5167630"/>
                  <a:gd name="connsiteY18" fmla="*/ 2040359 h 3408420"/>
                  <a:gd name="connsiteX19" fmla="*/ 2730366 w 5167630"/>
                  <a:gd name="connsiteY19" fmla="*/ 2040359 h 3408420"/>
                  <a:gd name="connsiteX20" fmla="*/ 2665951 w 5167630"/>
                  <a:gd name="connsiteY20" fmla="*/ 2104774 h 3408420"/>
                  <a:gd name="connsiteX21" fmla="*/ 2730366 w 5167630"/>
                  <a:gd name="connsiteY21" fmla="*/ 2169188 h 3408420"/>
                  <a:gd name="connsiteX22" fmla="*/ 3727927 w 5167630"/>
                  <a:gd name="connsiteY22" fmla="*/ 2169189 h 3408420"/>
                  <a:gd name="connsiteX23" fmla="*/ 3727937 w 5167630"/>
                  <a:gd name="connsiteY23" fmla="*/ 2169187 h 3408420"/>
                  <a:gd name="connsiteX24" fmla="*/ 4528784 w 5167630"/>
                  <a:gd name="connsiteY24" fmla="*/ 2169187 h 3408420"/>
                  <a:gd name="connsiteX25" fmla="*/ 4806386 w 5167630"/>
                  <a:gd name="connsiteY25" fmla="*/ 2446789 h 3408420"/>
                  <a:gd name="connsiteX26" fmla="*/ 4528784 w 5167630"/>
                  <a:gd name="connsiteY26" fmla="*/ 2724391 h 3408420"/>
                  <a:gd name="connsiteX27" fmla="*/ 2853691 w 5167630"/>
                  <a:gd name="connsiteY27" fmla="*/ 2724391 h 3408420"/>
                  <a:gd name="connsiteX28" fmla="*/ 2853691 w 5167630"/>
                  <a:gd name="connsiteY28" fmla="*/ 2724393 h 3408420"/>
                  <a:gd name="connsiteX29" fmla="*/ 2730364 w 5167630"/>
                  <a:gd name="connsiteY29" fmla="*/ 2724393 h 3408420"/>
                  <a:gd name="connsiteX30" fmla="*/ 2665951 w 5167630"/>
                  <a:gd name="connsiteY30" fmla="*/ 2788806 h 3408420"/>
                  <a:gd name="connsiteX31" fmla="*/ 2730364 w 5167630"/>
                  <a:gd name="connsiteY31" fmla="*/ 2853219 h 3408420"/>
                  <a:gd name="connsiteX32" fmla="*/ 3727929 w 5167630"/>
                  <a:gd name="connsiteY32" fmla="*/ 2853219 h 3408420"/>
                  <a:gd name="connsiteX33" fmla="*/ 3727944 w 5167630"/>
                  <a:gd name="connsiteY33" fmla="*/ 2853216 h 3408420"/>
                  <a:gd name="connsiteX34" fmla="*/ 4087037 w 5167630"/>
                  <a:gd name="connsiteY34" fmla="*/ 2853216 h 3408420"/>
                  <a:gd name="connsiteX35" fmla="*/ 4364639 w 5167630"/>
                  <a:gd name="connsiteY35" fmla="*/ 3130818 h 3408420"/>
                  <a:gd name="connsiteX36" fmla="*/ 4087037 w 5167630"/>
                  <a:gd name="connsiteY36" fmla="*/ 3408420 h 3408420"/>
                  <a:gd name="connsiteX37" fmla="*/ 1714025 w 5167630"/>
                  <a:gd name="connsiteY37" fmla="*/ 3408420 h 3408420"/>
                  <a:gd name="connsiteX38" fmla="*/ 983851 w 5167630"/>
                  <a:gd name="connsiteY38" fmla="*/ 3291087 h 3408420"/>
                  <a:gd name="connsiteX39" fmla="*/ 503045 w 5167630"/>
                  <a:gd name="connsiteY39" fmla="*/ 3130818 h 3408420"/>
                  <a:gd name="connsiteX40" fmla="*/ 0 w 5167630"/>
                  <a:gd name="connsiteY40" fmla="*/ 3130818 h 3408420"/>
                  <a:gd name="connsiteX41" fmla="*/ 0 w 5167630"/>
                  <a:gd name="connsiteY41" fmla="*/ 942445 h 3408420"/>
                  <a:gd name="connsiteX42" fmla="*/ 813477 w 5167630"/>
                  <a:gd name="connsiteY42" fmla="*/ 942445 h 3408420"/>
                  <a:gd name="connsiteX43" fmla="*/ 1050903 w 5167630"/>
                  <a:gd name="connsiteY43" fmla="*/ 829385 h 3408420"/>
                  <a:gd name="connsiteX44" fmla="*/ 1220705 w 5167630"/>
                  <a:gd name="connsiteY44" fmla="*/ 627813 h 3408420"/>
                  <a:gd name="connsiteX45" fmla="*/ 2444035 w 5167630"/>
                  <a:gd name="connsiteY45" fmla="*/ 33060 h 3408420"/>
                  <a:gd name="connsiteX46" fmla="*/ 2570015 w 5167630"/>
                  <a:gd name="connsiteY46" fmla="*/ 447 h 3408420"/>
                  <a:gd name="connsiteX0" fmla="*/ 2570015 w 5167630"/>
                  <a:gd name="connsiteY0" fmla="*/ 329 h 3408302"/>
                  <a:gd name="connsiteX1" fmla="*/ 2882046 w 5167630"/>
                  <a:gd name="connsiteY1" fmla="*/ 184378 h 3408302"/>
                  <a:gd name="connsiteX2" fmla="*/ 2717910 w 5167630"/>
                  <a:gd name="connsiteY2" fmla="*/ 565239 h 3408302"/>
                  <a:gd name="connsiteX3" fmla="*/ 2363224 w 5167630"/>
                  <a:gd name="connsiteY3" fmla="*/ 801003 h 3408302"/>
                  <a:gd name="connsiteX4" fmla="*/ 4528781 w 5167630"/>
                  <a:gd name="connsiteY4" fmla="*/ 801003 h 3408302"/>
                  <a:gd name="connsiteX5" fmla="*/ 4806383 w 5167630"/>
                  <a:gd name="connsiteY5" fmla="*/ 1078605 h 3408302"/>
                  <a:gd name="connsiteX6" fmla="*/ 4528781 w 5167630"/>
                  <a:gd name="connsiteY6" fmla="*/ 1356207 h 3408302"/>
                  <a:gd name="connsiteX7" fmla="*/ 2853691 w 5167630"/>
                  <a:gd name="connsiteY7" fmla="*/ 1356207 h 3408302"/>
                  <a:gd name="connsiteX8" fmla="*/ 2853691 w 5167630"/>
                  <a:gd name="connsiteY8" fmla="*/ 1356209 h 3408302"/>
                  <a:gd name="connsiteX9" fmla="*/ 2730366 w 5167630"/>
                  <a:gd name="connsiteY9" fmla="*/ 1356209 h 3408302"/>
                  <a:gd name="connsiteX10" fmla="*/ 2665951 w 5167630"/>
                  <a:gd name="connsiteY10" fmla="*/ 1420624 h 3408302"/>
                  <a:gd name="connsiteX11" fmla="*/ 2730366 w 5167630"/>
                  <a:gd name="connsiteY11" fmla="*/ 1485039 h 3408302"/>
                  <a:gd name="connsiteX12" fmla="*/ 3727927 w 5167630"/>
                  <a:gd name="connsiteY12" fmla="*/ 1485039 h 3408302"/>
                  <a:gd name="connsiteX13" fmla="*/ 3727942 w 5167630"/>
                  <a:gd name="connsiteY13" fmla="*/ 1485036 h 3408302"/>
                  <a:gd name="connsiteX14" fmla="*/ 4890028 w 5167630"/>
                  <a:gd name="connsiteY14" fmla="*/ 1485036 h 3408302"/>
                  <a:gd name="connsiteX15" fmla="*/ 5167630 w 5167630"/>
                  <a:gd name="connsiteY15" fmla="*/ 1762638 h 3408302"/>
                  <a:gd name="connsiteX16" fmla="*/ 4890028 w 5167630"/>
                  <a:gd name="connsiteY16" fmla="*/ 2040240 h 3408302"/>
                  <a:gd name="connsiteX17" fmla="*/ 2853691 w 5167630"/>
                  <a:gd name="connsiteY17" fmla="*/ 2040240 h 3408302"/>
                  <a:gd name="connsiteX18" fmla="*/ 2853691 w 5167630"/>
                  <a:gd name="connsiteY18" fmla="*/ 2040241 h 3408302"/>
                  <a:gd name="connsiteX19" fmla="*/ 2730366 w 5167630"/>
                  <a:gd name="connsiteY19" fmla="*/ 2040241 h 3408302"/>
                  <a:gd name="connsiteX20" fmla="*/ 2665951 w 5167630"/>
                  <a:gd name="connsiteY20" fmla="*/ 2104656 h 3408302"/>
                  <a:gd name="connsiteX21" fmla="*/ 2730366 w 5167630"/>
                  <a:gd name="connsiteY21" fmla="*/ 2169070 h 3408302"/>
                  <a:gd name="connsiteX22" fmla="*/ 3727927 w 5167630"/>
                  <a:gd name="connsiteY22" fmla="*/ 2169071 h 3408302"/>
                  <a:gd name="connsiteX23" fmla="*/ 3727937 w 5167630"/>
                  <a:gd name="connsiteY23" fmla="*/ 2169069 h 3408302"/>
                  <a:gd name="connsiteX24" fmla="*/ 4528784 w 5167630"/>
                  <a:gd name="connsiteY24" fmla="*/ 2169069 h 3408302"/>
                  <a:gd name="connsiteX25" fmla="*/ 4806386 w 5167630"/>
                  <a:gd name="connsiteY25" fmla="*/ 2446671 h 3408302"/>
                  <a:gd name="connsiteX26" fmla="*/ 4528784 w 5167630"/>
                  <a:gd name="connsiteY26" fmla="*/ 2724273 h 3408302"/>
                  <a:gd name="connsiteX27" fmla="*/ 2853691 w 5167630"/>
                  <a:gd name="connsiteY27" fmla="*/ 2724273 h 3408302"/>
                  <a:gd name="connsiteX28" fmla="*/ 2853691 w 5167630"/>
                  <a:gd name="connsiteY28" fmla="*/ 2724275 h 3408302"/>
                  <a:gd name="connsiteX29" fmla="*/ 2730364 w 5167630"/>
                  <a:gd name="connsiteY29" fmla="*/ 2724275 h 3408302"/>
                  <a:gd name="connsiteX30" fmla="*/ 2665951 w 5167630"/>
                  <a:gd name="connsiteY30" fmla="*/ 2788688 h 3408302"/>
                  <a:gd name="connsiteX31" fmla="*/ 2730364 w 5167630"/>
                  <a:gd name="connsiteY31" fmla="*/ 2853101 h 3408302"/>
                  <a:gd name="connsiteX32" fmla="*/ 3727929 w 5167630"/>
                  <a:gd name="connsiteY32" fmla="*/ 2853101 h 3408302"/>
                  <a:gd name="connsiteX33" fmla="*/ 3727944 w 5167630"/>
                  <a:gd name="connsiteY33" fmla="*/ 2853098 h 3408302"/>
                  <a:gd name="connsiteX34" fmla="*/ 4087037 w 5167630"/>
                  <a:gd name="connsiteY34" fmla="*/ 2853098 h 3408302"/>
                  <a:gd name="connsiteX35" fmla="*/ 4364639 w 5167630"/>
                  <a:gd name="connsiteY35" fmla="*/ 3130700 h 3408302"/>
                  <a:gd name="connsiteX36" fmla="*/ 4087037 w 5167630"/>
                  <a:gd name="connsiteY36" fmla="*/ 3408302 h 3408302"/>
                  <a:gd name="connsiteX37" fmla="*/ 1714025 w 5167630"/>
                  <a:gd name="connsiteY37" fmla="*/ 3408302 h 3408302"/>
                  <a:gd name="connsiteX38" fmla="*/ 983851 w 5167630"/>
                  <a:gd name="connsiteY38" fmla="*/ 3290969 h 3408302"/>
                  <a:gd name="connsiteX39" fmla="*/ 503045 w 5167630"/>
                  <a:gd name="connsiteY39" fmla="*/ 3130700 h 3408302"/>
                  <a:gd name="connsiteX40" fmla="*/ 0 w 5167630"/>
                  <a:gd name="connsiteY40" fmla="*/ 3130700 h 3408302"/>
                  <a:gd name="connsiteX41" fmla="*/ 0 w 5167630"/>
                  <a:gd name="connsiteY41" fmla="*/ 942327 h 3408302"/>
                  <a:gd name="connsiteX42" fmla="*/ 813477 w 5167630"/>
                  <a:gd name="connsiteY42" fmla="*/ 942327 h 3408302"/>
                  <a:gd name="connsiteX43" fmla="*/ 1050903 w 5167630"/>
                  <a:gd name="connsiteY43" fmla="*/ 829267 h 3408302"/>
                  <a:gd name="connsiteX44" fmla="*/ 1220705 w 5167630"/>
                  <a:gd name="connsiteY44" fmla="*/ 627695 h 3408302"/>
                  <a:gd name="connsiteX45" fmla="*/ 2444035 w 5167630"/>
                  <a:gd name="connsiteY45" fmla="*/ 32942 h 3408302"/>
                  <a:gd name="connsiteX46" fmla="*/ 2570015 w 5167630"/>
                  <a:gd name="connsiteY46"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363224 w 5167630"/>
                  <a:gd name="connsiteY3" fmla="*/ 801003 h 3408302"/>
                  <a:gd name="connsiteX4" fmla="*/ 2536191 w 5167630"/>
                  <a:gd name="connsiteY4" fmla="*/ 7943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363224 w 5167630"/>
                  <a:gd name="connsiteY3" fmla="*/ 801003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363224 w 5167630"/>
                  <a:gd name="connsiteY3" fmla="*/ 801003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502924 w 5167630"/>
                  <a:gd name="connsiteY3" fmla="*/ 718453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502924 w 5167630"/>
                  <a:gd name="connsiteY3" fmla="*/ 718453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502924 w 5167630"/>
                  <a:gd name="connsiteY3" fmla="*/ 718453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813477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665839 w 5167630"/>
                  <a:gd name="connsiteY43" fmla="*/ 942327 h 3408302"/>
                  <a:gd name="connsiteX44" fmla="*/ 1050903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665839 w 5167630"/>
                  <a:gd name="connsiteY43" fmla="*/ 942327 h 3408302"/>
                  <a:gd name="connsiteX44" fmla="*/ 998515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665839 w 5167630"/>
                  <a:gd name="connsiteY43" fmla="*/ 942327 h 3408302"/>
                  <a:gd name="connsiteX44" fmla="*/ 998515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665839 w 5167630"/>
                  <a:gd name="connsiteY43" fmla="*/ 942327 h 3408302"/>
                  <a:gd name="connsiteX44" fmla="*/ 998515 w 5167630"/>
                  <a:gd name="connsiteY44" fmla="*/ 829267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570015 w 5167630"/>
                  <a:gd name="connsiteY0" fmla="*/ 329 h 3408302"/>
                  <a:gd name="connsiteX1" fmla="*/ 2882046 w 5167630"/>
                  <a:gd name="connsiteY1" fmla="*/ 184378 h 3408302"/>
                  <a:gd name="connsiteX2" fmla="*/ 2717910 w 5167630"/>
                  <a:gd name="connsiteY2" fmla="*/ 565239 h 3408302"/>
                  <a:gd name="connsiteX3" fmla="*/ 2498162 w 5167630"/>
                  <a:gd name="connsiteY3" fmla="*/ 708928 h 3408302"/>
                  <a:gd name="connsiteX4" fmla="*/ 2561591 w 5167630"/>
                  <a:gd name="connsiteY4" fmla="*/ 807025 h 3408302"/>
                  <a:gd name="connsiteX5" fmla="*/ 4528781 w 5167630"/>
                  <a:gd name="connsiteY5" fmla="*/ 801003 h 3408302"/>
                  <a:gd name="connsiteX6" fmla="*/ 4806383 w 5167630"/>
                  <a:gd name="connsiteY6" fmla="*/ 1078605 h 3408302"/>
                  <a:gd name="connsiteX7" fmla="*/ 4528781 w 5167630"/>
                  <a:gd name="connsiteY7" fmla="*/ 1356207 h 3408302"/>
                  <a:gd name="connsiteX8" fmla="*/ 2853691 w 5167630"/>
                  <a:gd name="connsiteY8" fmla="*/ 1356207 h 3408302"/>
                  <a:gd name="connsiteX9" fmla="*/ 2853691 w 5167630"/>
                  <a:gd name="connsiteY9" fmla="*/ 1356209 h 3408302"/>
                  <a:gd name="connsiteX10" fmla="*/ 2730366 w 5167630"/>
                  <a:gd name="connsiteY10" fmla="*/ 1356209 h 3408302"/>
                  <a:gd name="connsiteX11" fmla="*/ 2665951 w 5167630"/>
                  <a:gd name="connsiteY11" fmla="*/ 1420624 h 3408302"/>
                  <a:gd name="connsiteX12" fmla="*/ 2730366 w 5167630"/>
                  <a:gd name="connsiteY12" fmla="*/ 1485039 h 3408302"/>
                  <a:gd name="connsiteX13" fmla="*/ 3727927 w 5167630"/>
                  <a:gd name="connsiteY13" fmla="*/ 1485039 h 3408302"/>
                  <a:gd name="connsiteX14" fmla="*/ 3727942 w 5167630"/>
                  <a:gd name="connsiteY14" fmla="*/ 1485036 h 3408302"/>
                  <a:gd name="connsiteX15" fmla="*/ 4890028 w 5167630"/>
                  <a:gd name="connsiteY15" fmla="*/ 1485036 h 3408302"/>
                  <a:gd name="connsiteX16" fmla="*/ 5167630 w 5167630"/>
                  <a:gd name="connsiteY16" fmla="*/ 1762638 h 3408302"/>
                  <a:gd name="connsiteX17" fmla="*/ 4890028 w 5167630"/>
                  <a:gd name="connsiteY17" fmla="*/ 2040240 h 3408302"/>
                  <a:gd name="connsiteX18" fmla="*/ 2853691 w 5167630"/>
                  <a:gd name="connsiteY18" fmla="*/ 2040240 h 3408302"/>
                  <a:gd name="connsiteX19" fmla="*/ 2853691 w 5167630"/>
                  <a:gd name="connsiteY19" fmla="*/ 2040241 h 3408302"/>
                  <a:gd name="connsiteX20" fmla="*/ 2730366 w 5167630"/>
                  <a:gd name="connsiteY20" fmla="*/ 2040241 h 3408302"/>
                  <a:gd name="connsiteX21" fmla="*/ 2665951 w 5167630"/>
                  <a:gd name="connsiteY21" fmla="*/ 2104656 h 3408302"/>
                  <a:gd name="connsiteX22" fmla="*/ 2730366 w 5167630"/>
                  <a:gd name="connsiteY22" fmla="*/ 2169070 h 3408302"/>
                  <a:gd name="connsiteX23" fmla="*/ 3727927 w 5167630"/>
                  <a:gd name="connsiteY23" fmla="*/ 2169071 h 3408302"/>
                  <a:gd name="connsiteX24" fmla="*/ 3727937 w 5167630"/>
                  <a:gd name="connsiteY24" fmla="*/ 2169069 h 3408302"/>
                  <a:gd name="connsiteX25" fmla="*/ 4528784 w 5167630"/>
                  <a:gd name="connsiteY25" fmla="*/ 2169069 h 3408302"/>
                  <a:gd name="connsiteX26" fmla="*/ 4806386 w 5167630"/>
                  <a:gd name="connsiteY26" fmla="*/ 2446671 h 3408302"/>
                  <a:gd name="connsiteX27" fmla="*/ 4528784 w 5167630"/>
                  <a:gd name="connsiteY27" fmla="*/ 2724273 h 3408302"/>
                  <a:gd name="connsiteX28" fmla="*/ 2853691 w 5167630"/>
                  <a:gd name="connsiteY28" fmla="*/ 2724273 h 3408302"/>
                  <a:gd name="connsiteX29" fmla="*/ 2853691 w 5167630"/>
                  <a:gd name="connsiteY29" fmla="*/ 2724275 h 3408302"/>
                  <a:gd name="connsiteX30" fmla="*/ 2730364 w 5167630"/>
                  <a:gd name="connsiteY30" fmla="*/ 2724275 h 3408302"/>
                  <a:gd name="connsiteX31" fmla="*/ 2665951 w 5167630"/>
                  <a:gd name="connsiteY31" fmla="*/ 2788688 h 3408302"/>
                  <a:gd name="connsiteX32" fmla="*/ 2730364 w 5167630"/>
                  <a:gd name="connsiteY32" fmla="*/ 2853101 h 3408302"/>
                  <a:gd name="connsiteX33" fmla="*/ 3727929 w 5167630"/>
                  <a:gd name="connsiteY33" fmla="*/ 2853101 h 3408302"/>
                  <a:gd name="connsiteX34" fmla="*/ 3727944 w 5167630"/>
                  <a:gd name="connsiteY34" fmla="*/ 2853098 h 3408302"/>
                  <a:gd name="connsiteX35" fmla="*/ 4087037 w 5167630"/>
                  <a:gd name="connsiteY35" fmla="*/ 2853098 h 3408302"/>
                  <a:gd name="connsiteX36" fmla="*/ 4364639 w 5167630"/>
                  <a:gd name="connsiteY36" fmla="*/ 3130700 h 3408302"/>
                  <a:gd name="connsiteX37" fmla="*/ 4087037 w 5167630"/>
                  <a:gd name="connsiteY37" fmla="*/ 3408302 h 3408302"/>
                  <a:gd name="connsiteX38" fmla="*/ 1714025 w 5167630"/>
                  <a:gd name="connsiteY38" fmla="*/ 3408302 h 3408302"/>
                  <a:gd name="connsiteX39" fmla="*/ 983851 w 5167630"/>
                  <a:gd name="connsiteY39" fmla="*/ 3290969 h 3408302"/>
                  <a:gd name="connsiteX40" fmla="*/ 503045 w 5167630"/>
                  <a:gd name="connsiteY40" fmla="*/ 3130700 h 3408302"/>
                  <a:gd name="connsiteX41" fmla="*/ 0 w 5167630"/>
                  <a:gd name="connsiteY41" fmla="*/ 3130700 h 3408302"/>
                  <a:gd name="connsiteX42" fmla="*/ 0 w 5167630"/>
                  <a:gd name="connsiteY42" fmla="*/ 942327 h 3408302"/>
                  <a:gd name="connsiteX43" fmla="*/ 665839 w 5167630"/>
                  <a:gd name="connsiteY43" fmla="*/ 942327 h 3408302"/>
                  <a:gd name="connsiteX44" fmla="*/ 955652 w 5167630"/>
                  <a:gd name="connsiteY44" fmla="*/ 843554 h 3408302"/>
                  <a:gd name="connsiteX45" fmla="*/ 1220705 w 5167630"/>
                  <a:gd name="connsiteY45" fmla="*/ 627695 h 3408302"/>
                  <a:gd name="connsiteX46" fmla="*/ 2444035 w 5167630"/>
                  <a:gd name="connsiteY46" fmla="*/ 32942 h 3408302"/>
                  <a:gd name="connsiteX47" fmla="*/ 2570015 w 5167630"/>
                  <a:gd name="connsiteY47" fmla="*/ 329 h 3408302"/>
                  <a:gd name="connsiteX0" fmla="*/ 2679552 w 5167630"/>
                  <a:gd name="connsiteY0" fmla="*/ 250 h 3446323"/>
                  <a:gd name="connsiteX1" fmla="*/ 2882046 w 5167630"/>
                  <a:gd name="connsiteY1" fmla="*/ 222399 h 3446323"/>
                  <a:gd name="connsiteX2" fmla="*/ 2717910 w 5167630"/>
                  <a:gd name="connsiteY2" fmla="*/ 603260 h 3446323"/>
                  <a:gd name="connsiteX3" fmla="*/ 2498162 w 5167630"/>
                  <a:gd name="connsiteY3" fmla="*/ 746949 h 3446323"/>
                  <a:gd name="connsiteX4" fmla="*/ 2561591 w 5167630"/>
                  <a:gd name="connsiteY4" fmla="*/ 845046 h 3446323"/>
                  <a:gd name="connsiteX5" fmla="*/ 4528781 w 5167630"/>
                  <a:gd name="connsiteY5" fmla="*/ 839024 h 3446323"/>
                  <a:gd name="connsiteX6" fmla="*/ 4806383 w 5167630"/>
                  <a:gd name="connsiteY6" fmla="*/ 1116626 h 3446323"/>
                  <a:gd name="connsiteX7" fmla="*/ 4528781 w 5167630"/>
                  <a:gd name="connsiteY7" fmla="*/ 1394228 h 3446323"/>
                  <a:gd name="connsiteX8" fmla="*/ 2853691 w 5167630"/>
                  <a:gd name="connsiteY8" fmla="*/ 1394228 h 3446323"/>
                  <a:gd name="connsiteX9" fmla="*/ 2853691 w 5167630"/>
                  <a:gd name="connsiteY9" fmla="*/ 1394230 h 3446323"/>
                  <a:gd name="connsiteX10" fmla="*/ 2730366 w 5167630"/>
                  <a:gd name="connsiteY10" fmla="*/ 1394230 h 3446323"/>
                  <a:gd name="connsiteX11" fmla="*/ 2665951 w 5167630"/>
                  <a:gd name="connsiteY11" fmla="*/ 1458645 h 3446323"/>
                  <a:gd name="connsiteX12" fmla="*/ 2730366 w 5167630"/>
                  <a:gd name="connsiteY12" fmla="*/ 1523060 h 3446323"/>
                  <a:gd name="connsiteX13" fmla="*/ 3727927 w 5167630"/>
                  <a:gd name="connsiteY13" fmla="*/ 1523060 h 3446323"/>
                  <a:gd name="connsiteX14" fmla="*/ 3727942 w 5167630"/>
                  <a:gd name="connsiteY14" fmla="*/ 1523057 h 3446323"/>
                  <a:gd name="connsiteX15" fmla="*/ 4890028 w 5167630"/>
                  <a:gd name="connsiteY15" fmla="*/ 1523057 h 3446323"/>
                  <a:gd name="connsiteX16" fmla="*/ 5167630 w 5167630"/>
                  <a:gd name="connsiteY16" fmla="*/ 1800659 h 3446323"/>
                  <a:gd name="connsiteX17" fmla="*/ 4890028 w 5167630"/>
                  <a:gd name="connsiteY17" fmla="*/ 2078261 h 3446323"/>
                  <a:gd name="connsiteX18" fmla="*/ 2853691 w 5167630"/>
                  <a:gd name="connsiteY18" fmla="*/ 2078261 h 3446323"/>
                  <a:gd name="connsiteX19" fmla="*/ 2853691 w 5167630"/>
                  <a:gd name="connsiteY19" fmla="*/ 2078262 h 3446323"/>
                  <a:gd name="connsiteX20" fmla="*/ 2730366 w 5167630"/>
                  <a:gd name="connsiteY20" fmla="*/ 2078262 h 3446323"/>
                  <a:gd name="connsiteX21" fmla="*/ 2665951 w 5167630"/>
                  <a:gd name="connsiteY21" fmla="*/ 2142677 h 3446323"/>
                  <a:gd name="connsiteX22" fmla="*/ 2730366 w 5167630"/>
                  <a:gd name="connsiteY22" fmla="*/ 2207091 h 3446323"/>
                  <a:gd name="connsiteX23" fmla="*/ 3727927 w 5167630"/>
                  <a:gd name="connsiteY23" fmla="*/ 2207092 h 3446323"/>
                  <a:gd name="connsiteX24" fmla="*/ 3727937 w 5167630"/>
                  <a:gd name="connsiteY24" fmla="*/ 2207090 h 3446323"/>
                  <a:gd name="connsiteX25" fmla="*/ 4528784 w 5167630"/>
                  <a:gd name="connsiteY25" fmla="*/ 2207090 h 3446323"/>
                  <a:gd name="connsiteX26" fmla="*/ 4806386 w 5167630"/>
                  <a:gd name="connsiteY26" fmla="*/ 2484692 h 3446323"/>
                  <a:gd name="connsiteX27" fmla="*/ 4528784 w 5167630"/>
                  <a:gd name="connsiteY27" fmla="*/ 2762294 h 3446323"/>
                  <a:gd name="connsiteX28" fmla="*/ 2853691 w 5167630"/>
                  <a:gd name="connsiteY28" fmla="*/ 2762294 h 3446323"/>
                  <a:gd name="connsiteX29" fmla="*/ 2853691 w 5167630"/>
                  <a:gd name="connsiteY29" fmla="*/ 2762296 h 3446323"/>
                  <a:gd name="connsiteX30" fmla="*/ 2730364 w 5167630"/>
                  <a:gd name="connsiteY30" fmla="*/ 2762296 h 3446323"/>
                  <a:gd name="connsiteX31" fmla="*/ 2665951 w 5167630"/>
                  <a:gd name="connsiteY31" fmla="*/ 2826709 h 3446323"/>
                  <a:gd name="connsiteX32" fmla="*/ 2730364 w 5167630"/>
                  <a:gd name="connsiteY32" fmla="*/ 2891122 h 3446323"/>
                  <a:gd name="connsiteX33" fmla="*/ 3727929 w 5167630"/>
                  <a:gd name="connsiteY33" fmla="*/ 2891122 h 3446323"/>
                  <a:gd name="connsiteX34" fmla="*/ 3727944 w 5167630"/>
                  <a:gd name="connsiteY34" fmla="*/ 2891119 h 3446323"/>
                  <a:gd name="connsiteX35" fmla="*/ 4087037 w 5167630"/>
                  <a:gd name="connsiteY35" fmla="*/ 2891119 h 3446323"/>
                  <a:gd name="connsiteX36" fmla="*/ 4364639 w 5167630"/>
                  <a:gd name="connsiteY36" fmla="*/ 3168721 h 3446323"/>
                  <a:gd name="connsiteX37" fmla="*/ 4087037 w 5167630"/>
                  <a:gd name="connsiteY37" fmla="*/ 3446323 h 3446323"/>
                  <a:gd name="connsiteX38" fmla="*/ 1714025 w 5167630"/>
                  <a:gd name="connsiteY38" fmla="*/ 3446323 h 3446323"/>
                  <a:gd name="connsiteX39" fmla="*/ 983851 w 5167630"/>
                  <a:gd name="connsiteY39" fmla="*/ 3328990 h 3446323"/>
                  <a:gd name="connsiteX40" fmla="*/ 503045 w 5167630"/>
                  <a:gd name="connsiteY40" fmla="*/ 3168721 h 3446323"/>
                  <a:gd name="connsiteX41" fmla="*/ 0 w 5167630"/>
                  <a:gd name="connsiteY41" fmla="*/ 3168721 h 3446323"/>
                  <a:gd name="connsiteX42" fmla="*/ 0 w 5167630"/>
                  <a:gd name="connsiteY42" fmla="*/ 980348 h 3446323"/>
                  <a:gd name="connsiteX43" fmla="*/ 665839 w 5167630"/>
                  <a:gd name="connsiteY43" fmla="*/ 980348 h 3446323"/>
                  <a:gd name="connsiteX44" fmla="*/ 955652 w 5167630"/>
                  <a:gd name="connsiteY44" fmla="*/ 881575 h 3446323"/>
                  <a:gd name="connsiteX45" fmla="*/ 1220705 w 5167630"/>
                  <a:gd name="connsiteY45" fmla="*/ 665716 h 3446323"/>
                  <a:gd name="connsiteX46" fmla="*/ 2444035 w 5167630"/>
                  <a:gd name="connsiteY46" fmla="*/ 70963 h 3446323"/>
                  <a:gd name="connsiteX47" fmla="*/ 2679552 w 5167630"/>
                  <a:gd name="connsiteY47" fmla="*/ 250 h 3446323"/>
                  <a:gd name="connsiteX0" fmla="*/ 2679552 w 5167630"/>
                  <a:gd name="connsiteY0" fmla="*/ 462 h 3446535"/>
                  <a:gd name="connsiteX1" fmla="*/ 3029684 w 5167630"/>
                  <a:gd name="connsiteY1" fmla="*/ 160699 h 3446535"/>
                  <a:gd name="connsiteX2" fmla="*/ 2717910 w 5167630"/>
                  <a:gd name="connsiteY2" fmla="*/ 603472 h 3446535"/>
                  <a:gd name="connsiteX3" fmla="*/ 2498162 w 5167630"/>
                  <a:gd name="connsiteY3" fmla="*/ 747161 h 3446535"/>
                  <a:gd name="connsiteX4" fmla="*/ 2561591 w 5167630"/>
                  <a:gd name="connsiteY4" fmla="*/ 845258 h 3446535"/>
                  <a:gd name="connsiteX5" fmla="*/ 4528781 w 5167630"/>
                  <a:gd name="connsiteY5" fmla="*/ 839236 h 3446535"/>
                  <a:gd name="connsiteX6" fmla="*/ 4806383 w 5167630"/>
                  <a:gd name="connsiteY6" fmla="*/ 1116838 h 3446535"/>
                  <a:gd name="connsiteX7" fmla="*/ 4528781 w 5167630"/>
                  <a:gd name="connsiteY7" fmla="*/ 1394440 h 3446535"/>
                  <a:gd name="connsiteX8" fmla="*/ 2853691 w 5167630"/>
                  <a:gd name="connsiteY8" fmla="*/ 1394440 h 3446535"/>
                  <a:gd name="connsiteX9" fmla="*/ 2853691 w 5167630"/>
                  <a:gd name="connsiteY9" fmla="*/ 1394442 h 3446535"/>
                  <a:gd name="connsiteX10" fmla="*/ 2730366 w 5167630"/>
                  <a:gd name="connsiteY10" fmla="*/ 1394442 h 3446535"/>
                  <a:gd name="connsiteX11" fmla="*/ 2665951 w 5167630"/>
                  <a:gd name="connsiteY11" fmla="*/ 1458857 h 3446535"/>
                  <a:gd name="connsiteX12" fmla="*/ 2730366 w 5167630"/>
                  <a:gd name="connsiteY12" fmla="*/ 1523272 h 3446535"/>
                  <a:gd name="connsiteX13" fmla="*/ 3727927 w 5167630"/>
                  <a:gd name="connsiteY13" fmla="*/ 1523272 h 3446535"/>
                  <a:gd name="connsiteX14" fmla="*/ 3727942 w 5167630"/>
                  <a:gd name="connsiteY14" fmla="*/ 1523269 h 3446535"/>
                  <a:gd name="connsiteX15" fmla="*/ 4890028 w 5167630"/>
                  <a:gd name="connsiteY15" fmla="*/ 1523269 h 3446535"/>
                  <a:gd name="connsiteX16" fmla="*/ 5167630 w 5167630"/>
                  <a:gd name="connsiteY16" fmla="*/ 1800871 h 3446535"/>
                  <a:gd name="connsiteX17" fmla="*/ 4890028 w 5167630"/>
                  <a:gd name="connsiteY17" fmla="*/ 2078473 h 3446535"/>
                  <a:gd name="connsiteX18" fmla="*/ 2853691 w 5167630"/>
                  <a:gd name="connsiteY18" fmla="*/ 2078473 h 3446535"/>
                  <a:gd name="connsiteX19" fmla="*/ 2853691 w 5167630"/>
                  <a:gd name="connsiteY19" fmla="*/ 2078474 h 3446535"/>
                  <a:gd name="connsiteX20" fmla="*/ 2730366 w 5167630"/>
                  <a:gd name="connsiteY20" fmla="*/ 2078474 h 3446535"/>
                  <a:gd name="connsiteX21" fmla="*/ 2665951 w 5167630"/>
                  <a:gd name="connsiteY21" fmla="*/ 2142889 h 3446535"/>
                  <a:gd name="connsiteX22" fmla="*/ 2730366 w 5167630"/>
                  <a:gd name="connsiteY22" fmla="*/ 2207303 h 3446535"/>
                  <a:gd name="connsiteX23" fmla="*/ 3727927 w 5167630"/>
                  <a:gd name="connsiteY23" fmla="*/ 2207304 h 3446535"/>
                  <a:gd name="connsiteX24" fmla="*/ 3727937 w 5167630"/>
                  <a:gd name="connsiteY24" fmla="*/ 2207302 h 3446535"/>
                  <a:gd name="connsiteX25" fmla="*/ 4528784 w 5167630"/>
                  <a:gd name="connsiteY25" fmla="*/ 2207302 h 3446535"/>
                  <a:gd name="connsiteX26" fmla="*/ 4806386 w 5167630"/>
                  <a:gd name="connsiteY26" fmla="*/ 2484904 h 3446535"/>
                  <a:gd name="connsiteX27" fmla="*/ 4528784 w 5167630"/>
                  <a:gd name="connsiteY27" fmla="*/ 2762506 h 3446535"/>
                  <a:gd name="connsiteX28" fmla="*/ 2853691 w 5167630"/>
                  <a:gd name="connsiteY28" fmla="*/ 2762506 h 3446535"/>
                  <a:gd name="connsiteX29" fmla="*/ 2853691 w 5167630"/>
                  <a:gd name="connsiteY29" fmla="*/ 2762508 h 3446535"/>
                  <a:gd name="connsiteX30" fmla="*/ 2730364 w 5167630"/>
                  <a:gd name="connsiteY30" fmla="*/ 2762508 h 3446535"/>
                  <a:gd name="connsiteX31" fmla="*/ 2665951 w 5167630"/>
                  <a:gd name="connsiteY31" fmla="*/ 2826921 h 3446535"/>
                  <a:gd name="connsiteX32" fmla="*/ 2730364 w 5167630"/>
                  <a:gd name="connsiteY32" fmla="*/ 2891334 h 3446535"/>
                  <a:gd name="connsiteX33" fmla="*/ 3727929 w 5167630"/>
                  <a:gd name="connsiteY33" fmla="*/ 2891334 h 3446535"/>
                  <a:gd name="connsiteX34" fmla="*/ 3727944 w 5167630"/>
                  <a:gd name="connsiteY34" fmla="*/ 2891331 h 3446535"/>
                  <a:gd name="connsiteX35" fmla="*/ 4087037 w 5167630"/>
                  <a:gd name="connsiteY35" fmla="*/ 2891331 h 3446535"/>
                  <a:gd name="connsiteX36" fmla="*/ 4364639 w 5167630"/>
                  <a:gd name="connsiteY36" fmla="*/ 3168933 h 3446535"/>
                  <a:gd name="connsiteX37" fmla="*/ 4087037 w 5167630"/>
                  <a:gd name="connsiteY37" fmla="*/ 3446535 h 3446535"/>
                  <a:gd name="connsiteX38" fmla="*/ 1714025 w 5167630"/>
                  <a:gd name="connsiteY38" fmla="*/ 3446535 h 3446535"/>
                  <a:gd name="connsiteX39" fmla="*/ 983851 w 5167630"/>
                  <a:gd name="connsiteY39" fmla="*/ 3329202 h 3446535"/>
                  <a:gd name="connsiteX40" fmla="*/ 503045 w 5167630"/>
                  <a:gd name="connsiteY40" fmla="*/ 3168933 h 3446535"/>
                  <a:gd name="connsiteX41" fmla="*/ 0 w 5167630"/>
                  <a:gd name="connsiteY41" fmla="*/ 3168933 h 3446535"/>
                  <a:gd name="connsiteX42" fmla="*/ 0 w 5167630"/>
                  <a:gd name="connsiteY42" fmla="*/ 980560 h 3446535"/>
                  <a:gd name="connsiteX43" fmla="*/ 665839 w 5167630"/>
                  <a:gd name="connsiteY43" fmla="*/ 980560 h 3446535"/>
                  <a:gd name="connsiteX44" fmla="*/ 955652 w 5167630"/>
                  <a:gd name="connsiteY44" fmla="*/ 881787 h 3446535"/>
                  <a:gd name="connsiteX45" fmla="*/ 1220705 w 5167630"/>
                  <a:gd name="connsiteY45" fmla="*/ 665928 h 3446535"/>
                  <a:gd name="connsiteX46" fmla="*/ 2444035 w 5167630"/>
                  <a:gd name="connsiteY46" fmla="*/ 71175 h 3446535"/>
                  <a:gd name="connsiteX47" fmla="*/ 2679552 w 5167630"/>
                  <a:gd name="connsiteY47" fmla="*/ 462 h 3446535"/>
                  <a:gd name="connsiteX0" fmla="*/ 2760515 w 5167630"/>
                  <a:gd name="connsiteY0" fmla="*/ 349 h 3474997"/>
                  <a:gd name="connsiteX1" fmla="*/ 3029684 w 5167630"/>
                  <a:gd name="connsiteY1" fmla="*/ 189161 h 3474997"/>
                  <a:gd name="connsiteX2" fmla="*/ 2717910 w 5167630"/>
                  <a:gd name="connsiteY2" fmla="*/ 631934 h 3474997"/>
                  <a:gd name="connsiteX3" fmla="*/ 2498162 w 5167630"/>
                  <a:gd name="connsiteY3" fmla="*/ 775623 h 3474997"/>
                  <a:gd name="connsiteX4" fmla="*/ 2561591 w 5167630"/>
                  <a:gd name="connsiteY4" fmla="*/ 873720 h 3474997"/>
                  <a:gd name="connsiteX5" fmla="*/ 4528781 w 5167630"/>
                  <a:gd name="connsiteY5" fmla="*/ 867698 h 3474997"/>
                  <a:gd name="connsiteX6" fmla="*/ 4806383 w 5167630"/>
                  <a:gd name="connsiteY6" fmla="*/ 1145300 h 3474997"/>
                  <a:gd name="connsiteX7" fmla="*/ 4528781 w 5167630"/>
                  <a:gd name="connsiteY7" fmla="*/ 1422902 h 3474997"/>
                  <a:gd name="connsiteX8" fmla="*/ 2853691 w 5167630"/>
                  <a:gd name="connsiteY8" fmla="*/ 1422902 h 3474997"/>
                  <a:gd name="connsiteX9" fmla="*/ 2853691 w 5167630"/>
                  <a:gd name="connsiteY9" fmla="*/ 1422904 h 3474997"/>
                  <a:gd name="connsiteX10" fmla="*/ 2730366 w 5167630"/>
                  <a:gd name="connsiteY10" fmla="*/ 1422904 h 3474997"/>
                  <a:gd name="connsiteX11" fmla="*/ 2665951 w 5167630"/>
                  <a:gd name="connsiteY11" fmla="*/ 1487319 h 3474997"/>
                  <a:gd name="connsiteX12" fmla="*/ 2730366 w 5167630"/>
                  <a:gd name="connsiteY12" fmla="*/ 1551734 h 3474997"/>
                  <a:gd name="connsiteX13" fmla="*/ 3727927 w 5167630"/>
                  <a:gd name="connsiteY13" fmla="*/ 1551734 h 3474997"/>
                  <a:gd name="connsiteX14" fmla="*/ 3727942 w 5167630"/>
                  <a:gd name="connsiteY14" fmla="*/ 1551731 h 3474997"/>
                  <a:gd name="connsiteX15" fmla="*/ 4890028 w 5167630"/>
                  <a:gd name="connsiteY15" fmla="*/ 1551731 h 3474997"/>
                  <a:gd name="connsiteX16" fmla="*/ 5167630 w 5167630"/>
                  <a:gd name="connsiteY16" fmla="*/ 1829333 h 3474997"/>
                  <a:gd name="connsiteX17" fmla="*/ 4890028 w 5167630"/>
                  <a:gd name="connsiteY17" fmla="*/ 2106935 h 3474997"/>
                  <a:gd name="connsiteX18" fmla="*/ 2853691 w 5167630"/>
                  <a:gd name="connsiteY18" fmla="*/ 2106935 h 3474997"/>
                  <a:gd name="connsiteX19" fmla="*/ 2853691 w 5167630"/>
                  <a:gd name="connsiteY19" fmla="*/ 2106936 h 3474997"/>
                  <a:gd name="connsiteX20" fmla="*/ 2730366 w 5167630"/>
                  <a:gd name="connsiteY20" fmla="*/ 2106936 h 3474997"/>
                  <a:gd name="connsiteX21" fmla="*/ 2665951 w 5167630"/>
                  <a:gd name="connsiteY21" fmla="*/ 2171351 h 3474997"/>
                  <a:gd name="connsiteX22" fmla="*/ 2730366 w 5167630"/>
                  <a:gd name="connsiteY22" fmla="*/ 2235765 h 3474997"/>
                  <a:gd name="connsiteX23" fmla="*/ 3727927 w 5167630"/>
                  <a:gd name="connsiteY23" fmla="*/ 2235766 h 3474997"/>
                  <a:gd name="connsiteX24" fmla="*/ 3727937 w 5167630"/>
                  <a:gd name="connsiteY24" fmla="*/ 2235764 h 3474997"/>
                  <a:gd name="connsiteX25" fmla="*/ 4528784 w 5167630"/>
                  <a:gd name="connsiteY25" fmla="*/ 2235764 h 3474997"/>
                  <a:gd name="connsiteX26" fmla="*/ 4806386 w 5167630"/>
                  <a:gd name="connsiteY26" fmla="*/ 2513366 h 3474997"/>
                  <a:gd name="connsiteX27" fmla="*/ 4528784 w 5167630"/>
                  <a:gd name="connsiteY27" fmla="*/ 2790968 h 3474997"/>
                  <a:gd name="connsiteX28" fmla="*/ 2853691 w 5167630"/>
                  <a:gd name="connsiteY28" fmla="*/ 2790968 h 3474997"/>
                  <a:gd name="connsiteX29" fmla="*/ 2853691 w 5167630"/>
                  <a:gd name="connsiteY29" fmla="*/ 2790970 h 3474997"/>
                  <a:gd name="connsiteX30" fmla="*/ 2730364 w 5167630"/>
                  <a:gd name="connsiteY30" fmla="*/ 2790970 h 3474997"/>
                  <a:gd name="connsiteX31" fmla="*/ 2665951 w 5167630"/>
                  <a:gd name="connsiteY31" fmla="*/ 2855383 h 3474997"/>
                  <a:gd name="connsiteX32" fmla="*/ 2730364 w 5167630"/>
                  <a:gd name="connsiteY32" fmla="*/ 2919796 h 3474997"/>
                  <a:gd name="connsiteX33" fmla="*/ 3727929 w 5167630"/>
                  <a:gd name="connsiteY33" fmla="*/ 2919796 h 3474997"/>
                  <a:gd name="connsiteX34" fmla="*/ 3727944 w 5167630"/>
                  <a:gd name="connsiteY34" fmla="*/ 2919793 h 3474997"/>
                  <a:gd name="connsiteX35" fmla="*/ 4087037 w 5167630"/>
                  <a:gd name="connsiteY35" fmla="*/ 2919793 h 3474997"/>
                  <a:gd name="connsiteX36" fmla="*/ 4364639 w 5167630"/>
                  <a:gd name="connsiteY36" fmla="*/ 3197395 h 3474997"/>
                  <a:gd name="connsiteX37" fmla="*/ 4087037 w 5167630"/>
                  <a:gd name="connsiteY37" fmla="*/ 3474997 h 3474997"/>
                  <a:gd name="connsiteX38" fmla="*/ 1714025 w 5167630"/>
                  <a:gd name="connsiteY38" fmla="*/ 3474997 h 3474997"/>
                  <a:gd name="connsiteX39" fmla="*/ 983851 w 5167630"/>
                  <a:gd name="connsiteY39" fmla="*/ 3357664 h 3474997"/>
                  <a:gd name="connsiteX40" fmla="*/ 503045 w 5167630"/>
                  <a:gd name="connsiteY40" fmla="*/ 3197395 h 3474997"/>
                  <a:gd name="connsiteX41" fmla="*/ 0 w 5167630"/>
                  <a:gd name="connsiteY41" fmla="*/ 3197395 h 3474997"/>
                  <a:gd name="connsiteX42" fmla="*/ 0 w 5167630"/>
                  <a:gd name="connsiteY42" fmla="*/ 1009022 h 3474997"/>
                  <a:gd name="connsiteX43" fmla="*/ 665839 w 5167630"/>
                  <a:gd name="connsiteY43" fmla="*/ 1009022 h 3474997"/>
                  <a:gd name="connsiteX44" fmla="*/ 955652 w 5167630"/>
                  <a:gd name="connsiteY44" fmla="*/ 910249 h 3474997"/>
                  <a:gd name="connsiteX45" fmla="*/ 1220705 w 5167630"/>
                  <a:gd name="connsiteY45" fmla="*/ 694390 h 3474997"/>
                  <a:gd name="connsiteX46" fmla="*/ 2444035 w 5167630"/>
                  <a:gd name="connsiteY46" fmla="*/ 99637 h 3474997"/>
                  <a:gd name="connsiteX47" fmla="*/ 2760515 w 5167630"/>
                  <a:gd name="connsiteY47" fmla="*/ 349 h 3474997"/>
                  <a:gd name="connsiteX0" fmla="*/ 2760515 w 5167630"/>
                  <a:gd name="connsiteY0" fmla="*/ 349 h 3474997"/>
                  <a:gd name="connsiteX1" fmla="*/ 3029684 w 5167630"/>
                  <a:gd name="connsiteY1" fmla="*/ 189161 h 3474997"/>
                  <a:gd name="connsiteX2" fmla="*/ 2717910 w 5167630"/>
                  <a:gd name="connsiteY2" fmla="*/ 631934 h 3474997"/>
                  <a:gd name="connsiteX3" fmla="*/ 2498162 w 5167630"/>
                  <a:gd name="connsiteY3" fmla="*/ 775623 h 3474997"/>
                  <a:gd name="connsiteX4" fmla="*/ 2561591 w 5167630"/>
                  <a:gd name="connsiteY4" fmla="*/ 873720 h 3474997"/>
                  <a:gd name="connsiteX5" fmla="*/ 4528781 w 5167630"/>
                  <a:gd name="connsiteY5" fmla="*/ 867698 h 3474997"/>
                  <a:gd name="connsiteX6" fmla="*/ 4806383 w 5167630"/>
                  <a:gd name="connsiteY6" fmla="*/ 1145300 h 3474997"/>
                  <a:gd name="connsiteX7" fmla="*/ 4528781 w 5167630"/>
                  <a:gd name="connsiteY7" fmla="*/ 1422902 h 3474997"/>
                  <a:gd name="connsiteX8" fmla="*/ 2853691 w 5167630"/>
                  <a:gd name="connsiteY8" fmla="*/ 1422902 h 3474997"/>
                  <a:gd name="connsiteX9" fmla="*/ 2853691 w 5167630"/>
                  <a:gd name="connsiteY9" fmla="*/ 1422904 h 3474997"/>
                  <a:gd name="connsiteX10" fmla="*/ 2730366 w 5167630"/>
                  <a:gd name="connsiteY10" fmla="*/ 1422904 h 3474997"/>
                  <a:gd name="connsiteX11" fmla="*/ 2665951 w 5167630"/>
                  <a:gd name="connsiteY11" fmla="*/ 1487319 h 3474997"/>
                  <a:gd name="connsiteX12" fmla="*/ 2730366 w 5167630"/>
                  <a:gd name="connsiteY12" fmla="*/ 1551734 h 3474997"/>
                  <a:gd name="connsiteX13" fmla="*/ 3727927 w 5167630"/>
                  <a:gd name="connsiteY13" fmla="*/ 1551734 h 3474997"/>
                  <a:gd name="connsiteX14" fmla="*/ 3727942 w 5167630"/>
                  <a:gd name="connsiteY14" fmla="*/ 1551731 h 3474997"/>
                  <a:gd name="connsiteX15" fmla="*/ 4890028 w 5167630"/>
                  <a:gd name="connsiteY15" fmla="*/ 1551731 h 3474997"/>
                  <a:gd name="connsiteX16" fmla="*/ 5167630 w 5167630"/>
                  <a:gd name="connsiteY16" fmla="*/ 1829333 h 3474997"/>
                  <a:gd name="connsiteX17" fmla="*/ 4890028 w 5167630"/>
                  <a:gd name="connsiteY17" fmla="*/ 2106935 h 3474997"/>
                  <a:gd name="connsiteX18" fmla="*/ 2853691 w 5167630"/>
                  <a:gd name="connsiteY18" fmla="*/ 2106935 h 3474997"/>
                  <a:gd name="connsiteX19" fmla="*/ 2853691 w 5167630"/>
                  <a:gd name="connsiteY19" fmla="*/ 2106936 h 3474997"/>
                  <a:gd name="connsiteX20" fmla="*/ 2730366 w 5167630"/>
                  <a:gd name="connsiteY20" fmla="*/ 2106936 h 3474997"/>
                  <a:gd name="connsiteX21" fmla="*/ 2665951 w 5167630"/>
                  <a:gd name="connsiteY21" fmla="*/ 2171351 h 3474997"/>
                  <a:gd name="connsiteX22" fmla="*/ 2730366 w 5167630"/>
                  <a:gd name="connsiteY22" fmla="*/ 2235765 h 3474997"/>
                  <a:gd name="connsiteX23" fmla="*/ 3727927 w 5167630"/>
                  <a:gd name="connsiteY23" fmla="*/ 2235766 h 3474997"/>
                  <a:gd name="connsiteX24" fmla="*/ 3727937 w 5167630"/>
                  <a:gd name="connsiteY24" fmla="*/ 2235764 h 3474997"/>
                  <a:gd name="connsiteX25" fmla="*/ 4528784 w 5167630"/>
                  <a:gd name="connsiteY25" fmla="*/ 2235764 h 3474997"/>
                  <a:gd name="connsiteX26" fmla="*/ 4806386 w 5167630"/>
                  <a:gd name="connsiteY26" fmla="*/ 2513366 h 3474997"/>
                  <a:gd name="connsiteX27" fmla="*/ 4528784 w 5167630"/>
                  <a:gd name="connsiteY27" fmla="*/ 2790968 h 3474997"/>
                  <a:gd name="connsiteX28" fmla="*/ 2853691 w 5167630"/>
                  <a:gd name="connsiteY28" fmla="*/ 2790968 h 3474997"/>
                  <a:gd name="connsiteX29" fmla="*/ 2853691 w 5167630"/>
                  <a:gd name="connsiteY29" fmla="*/ 2790970 h 3474997"/>
                  <a:gd name="connsiteX30" fmla="*/ 2730364 w 5167630"/>
                  <a:gd name="connsiteY30" fmla="*/ 2790970 h 3474997"/>
                  <a:gd name="connsiteX31" fmla="*/ 2665951 w 5167630"/>
                  <a:gd name="connsiteY31" fmla="*/ 2855383 h 3474997"/>
                  <a:gd name="connsiteX32" fmla="*/ 2730364 w 5167630"/>
                  <a:gd name="connsiteY32" fmla="*/ 2919796 h 3474997"/>
                  <a:gd name="connsiteX33" fmla="*/ 3727929 w 5167630"/>
                  <a:gd name="connsiteY33" fmla="*/ 2919796 h 3474997"/>
                  <a:gd name="connsiteX34" fmla="*/ 3727944 w 5167630"/>
                  <a:gd name="connsiteY34" fmla="*/ 2919793 h 3474997"/>
                  <a:gd name="connsiteX35" fmla="*/ 4087037 w 5167630"/>
                  <a:gd name="connsiteY35" fmla="*/ 2919793 h 3474997"/>
                  <a:gd name="connsiteX36" fmla="*/ 4364639 w 5167630"/>
                  <a:gd name="connsiteY36" fmla="*/ 3197395 h 3474997"/>
                  <a:gd name="connsiteX37" fmla="*/ 4087037 w 5167630"/>
                  <a:gd name="connsiteY37" fmla="*/ 3474997 h 3474997"/>
                  <a:gd name="connsiteX38" fmla="*/ 1714025 w 5167630"/>
                  <a:gd name="connsiteY38" fmla="*/ 3474997 h 3474997"/>
                  <a:gd name="connsiteX39" fmla="*/ 983851 w 5167630"/>
                  <a:gd name="connsiteY39" fmla="*/ 3357664 h 3474997"/>
                  <a:gd name="connsiteX40" fmla="*/ 503045 w 5167630"/>
                  <a:gd name="connsiteY40" fmla="*/ 3197395 h 3474997"/>
                  <a:gd name="connsiteX41" fmla="*/ 0 w 5167630"/>
                  <a:gd name="connsiteY41" fmla="*/ 3197395 h 3474997"/>
                  <a:gd name="connsiteX42" fmla="*/ 0 w 5167630"/>
                  <a:gd name="connsiteY42" fmla="*/ 1009022 h 3474997"/>
                  <a:gd name="connsiteX43" fmla="*/ 665839 w 5167630"/>
                  <a:gd name="connsiteY43" fmla="*/ 1009022 h 3474997"/>
                  <a:gd name="connsiteX44" fmla="*/ 955652 w 5167630"/>
                  <a:gd name="connsiteY44" fmla="*/ 910249 h 3474997"/>
                  <a:gd name="connsiteX45" fmla="*/ 1220705 w 5167630"/>
                  <a:gd name="connsiteY45" fmla="*/ 694390 h 3474997"/>
                  <a:gd name="connsiteX46" fmla="*/ 2444035 w 5167630"/>
                  <a:gd name="connsiteY46" fmla="*/ 99637 h 3474997"/>
                  <a:gd name="connsiteX47" fmla="*/ 2760515 w 5167630"/>
                  <a:gd name="connsiteY47" fmla="*/ 349 h 3474997"/>
                  <a:gd name="connsiteX0" fmla="*/ 2760515 w 5167630"/>
                  <a:gd name="connsiteY0" fmla="*/ 324 h 3474972"/>
                  <a:gd name="connsiteX1" fmla="*/ 3029684 w 5167630"/>
                  <a:gd name="connsiteY1" fmla="*/ 189136 h 3474972"/>
                  <a:gd name="connsiteX2" fmla="*/ 2798873 w 5167630"/>
                  <a:gd name="connsiteY2" fmla="*/ 584284 h 3474972"/>
                  <a:gd name="connsiteX3" fmla="*/ 2498162 w 5167630"/>
                  <a:gd name="connsiteY3" fmla="*/ 775598 h 3474972"/>
                  <a:gd name="connsiteX4" fmla="*/ 2561591 w 5167630"/>
                  <a:gd name="connsiteY4" fmla="*/ 873695 h 3474972"/>
                  <a:gd name="connsiteX5" fmla="*/ 4528781 w 5167630"/>
                  <a:gd name="connsiteY5" fmla="*/ 867673 h 3474972"/>
                  <a:gd name="connsiteX6" fmla="*/ 4806383 w 5167630"/>
                  <a:gd name="connsiteY6" fmla="*/ 1145275 h 3474972"/>
                  <a:gd name="connsiteX7" fmla="*/ 4528781 w 5167630"/>
                  <a:gd name="connsiteY7" fmla="*/ 1422877 h 3474972"/>
                  <a:gd name="connsiteX8" fmla="*/ 2853691 w 5167630"/>
                  <a:gd name="connsiteY8" fmla="*/ 1422877 h 3474972"/>
                  <a:gd name="connsiteX9" fmla="*/ 2853691 w 5167630"/>
                  <a:gd name="connsiteY9" fmla="*/ 1422879 h 3474972"/>
                  <a:gd name="connsiteX10" fmla="*/ 2730366 w 5167630"/>
                  <a:gd name="connsiteY10" fmla="*/ 1422879 h 3474972"/>
                  <a:gd name="connsiteX11" fmla="*/ 2665951 w 5167630"/>
                  <a:gd name="connsiteY11" fmla="*/ 1487294 h 3474972"/>
                  <a:gd name="connsiteX12" fmla="*/ 2730366 w 5167630"/>
                  <a:gd name="connsiteY12" fmla="*/ 1551709 h 3474972"/>
                  <a:gd name="connsiteX13" fmla="*/ 3727927 w 5167630"/>
                  <a:gd name="connsiteY13" fmla="*/ 1551709 h 3474972"/>
                  <a:gd name="connsiteX14" fmla="*/ 3727942 w 5167630"/>
                  <a:gd name="connsiteY14" fmla="*/ 1551706 h 3474972"/>
                  <a:gd name="connsiteX15" fmla="*/ 4890028 w 5167630"/>
                  <a:gd name="connsiteY15" fmla="*/ 1551706 h 3474972"/>
                  <a:gd name="connsiteX16" fmla="*/ 5167630 w 5167630"/>
                  <a:gd name="connsiteY16" fmla="*/ 1829308 h 3474972"/>
                  <a:gd name="connsiteX17" fmla="*/ 4890028 w 5167630"/>
                  <a:gd name="connsiteY17" fmla="*/ 2106910 h 3474972"/>
                  <a:gd name="connsiteX18" fmla="*/ 2853691 w 5167630"/>
                  <a:gd name="connsiteY18" fmla="*/ 2106910 h 3474972"/>
                  <a:gd name="connsiteX19" fmla="*/ 2853691 w 5167630"/>
                  <a:gd name="connsiteY19" fmla="*/ 2106911 h 3474972"/>
                  <a:gd name="connsiteX20" fmla="*/ 2730366 w 5167630"/>
                  <a:gd name="connsiteY20" fmla="*/ 2106911 h 3474972"/>
                  <a:gd name="connsiteX21" fmla="*/ 2665951 w 5167630"/>
                  <a:gd name="connsiteY21" fmla="*/ 2171326 h 3474972"/>
                  <a:gd name="connsiteX22" fmla="*/ 2730366 w 5167630"/>
                  <a:gd name="connsiteY22" fmla="*/ 2235740 h 3474972"/>
                  <a:gd name="connsiteX23" fmla="*/ 3727927 w 5167630"/>
                  <a:gd name="connsiteY23" fmla="*/ 2235741 h 3474972"/>
                  <a:gd name="connsiteX24" fmla="*/ 3727937 w 5167630"/>
                  <a:gd name="connsiteY24" fmla="*/ 2235739 h 3474972"/>
                  <a:gd name="connsiteX25" fmla="*/ 4528784 w 5167630"/>
                  <a:gd name="connsiteY25" fmla="*/ 2235739 h 3474972"/>
                  <a:gd name="connsiteX26" fmla="*/ 4806386 w 5167630"/>
                  <a:gd name="connsiteY26" fmla="*/ 2513341 h 3474972"/>
                  <a:gd name="connsiteX27" fmla="*/ 4528784 w 5167630"/>
                  <a:gd name="connsiteY27" fmla="*/ 2790943 h 3474972"/>
                  <a:gd name="connsiteX28" fmla="*/ 2853691 w 5167630"/>
                  <a:gd name="connsiteY28" fmla="*/ 2790943 h 3474972"/>
                  <a:gd name="connsiteX29" fmla="*/ 2853691 w 5167630"/>
                  <a:gd name="connsiteY29" fmla="*/ 2790945 h 3474972"/>
                  <a:gd name="connsiteX30" fmla="*/ 2730364 w 5167630"/>
                  <a:gd name="connsiteY30" fmla="*/ 2790945 h 3474972"/>
                  <a:gd name="connsiteX31" fmla="*/ 2665951 w 5167630"/>
                  <a:gd name="connsiteY31" fmla="*/ 2855358 h 3474972"/>
                  <a:gd name="connsiteX32" fmla="*/ 2730364 w 5167630"/>
                  <a:gd name="connsiteY32" fmla="*/ 2919771 h 3474972"/>
                  <a:gd name="connsiteX33" fmla="*/ 3727929 w 5167630"/>
                  <a:gd name="connsiteY33" fmla="*/ 2919771 h 3474972"/>
                  <a:gd name="connsiteX34" fmla="*/ 3727944 w 5167630"/>
                  <a:gd name="connsiteY34" fmla="*/ 2919768 h 3474972"/>
                  <a:gd name="connsiteX35" fmla="*/ 4087037 w 5167630"/>
                  <a:gd name="connsiteY35" fmla="*/ 2919768 h 3474972"/>
                  <a:gd name="connsiteX36" fmla="*/ 4364639 w 5167630"/>
                  <a:gd name="connsiteY36" fmla="*/ 3197370 h 3474972"/>
                  <a:gd name="connsiteX37" fmla="*/ 4087037 w 5167630"/>
                  <a:gd name="connsiteY37" fmla="*/ 3474972 h 3474972"/>
                  <a:gd name="connsiteX38" fmla="*/ 1714025 w 5167630"/>
                  <a:gd name="connsiteY38" fmla="*/ 3474972 h 3474972"/>
                  <a:gd name="connsiteX39" fmla="*/ 983851 w 5167630"/>
                  <a:gd name="connsiteY39" fmla="*/ 3357639 h 3474972"/>
                  <a:gd name="connsiteX40" fmla="*/ 503045 w 5167630"/>
                  <a:gd name="connsiteY40" fmla="*/ 3197370 h 3474972"/>
                  <a:gd name="connsiteX41" fmla="*/ 0 w 5167630"/>
                  <a:gd name="connsiteY41" fmla="*/ 3197370 h 3474972"/>
                  <a:gd name="connsiteX42" fmla="*/ 0 w 5167630"/>
                  <a:gd name="connsiteY42" fmla="*/ 1008997 h 3474972"/>
                  <a:gd name="connsiteX43" fmla="*/ 665839 w 5167630"/>
                  <a:gd name="connsiteY43" fmla="*/ 1008997 h 3474972"/>
                  <a:gd name="connsiteX44" fmla="*/ 955652 w 5167630"/>
                  <a:gd name="connsiteY44" fmla="*/ 910224 h 3474972"/>
                  <a:gd name="connsiteX45" fmla="*/ 1220705 w 5167630"/>
                  <a:gd name="connsiteY45" fmla="*/ 694365 h 3474972"/>
                  <a:gd name="connsiteX46" fmla="*/ 2444035 w 5167630"/>
                  <a:gd name="connsiteY46" fmla="*/ 99612 h 3474972"/>
                  <a:gd name="connsiteX47" fmla="*/ 2760515 w 5167630"/>
                  <a:gd name="connsiteY47" fmla="*/ 324 h 3474972"/>
                  <a:gd name="connsiteX0" fmla="*/ 2870052 w 5167630"/>
                  <a:gd name="connsiteY0" fmla="*/ 210 h 3541533"/>
                  <a:gd name="connsiteX1" fmla="*/ 3029684 w 5167630"/>
                  <a:gd name="connsiteY1" fmla="*/ 255697 h 3541533"/>
                  <a:gd name="connsiteX2" fmla="*/ 2798873 w 5167630"/>
                  <a:gd name="connsiteY2" fmla="*/ 650845 h 3541533"/>
                  <a:gd name="connsiteX3" fmla="*/ 2498162 w 5167630"/>
                  <a:gd name="connsiteY3" fmla="*/ 842159 h 3541533"/>
                  <a:gd name="connsiteX4" fmla="*/ 2561591 w 5167630"/>
                  <a:gd name="connsiteY4" fmla="*/ 940256 h 3541533"/>
                  <a:gd name="connsiteX5" fmla="*/ 4528781 w 5167630"/>
                  <a:gd name="connsiteY5" fmla="*/ 934234 h 3541533"/>
                  <a:gd name="connsiteX6" fmla="*/ 4806383 w 5167630"/>
                  <a:gd name="connsiteY6" fmla="*/ 1211836 h 3541533"/>
                  <a:gd name="connsiteX7" fmla="*/ 4528781 w 5167630"/>
                  <a:gd name="connsiteY7" fmla="*/ 1489438 h 3541533"/>
                  <a:gd name="connsiteX8" fmla="*/ 2853691 w 5167630"/>
                  <a:gd name="connsiteY8" fmla="*/ 1489438 h 3541533"/>
                  <a:gd name="connsiteX9" fmla="*/ 2853691 w 5167630"/>
                  <a:gd name="connsiteY9" fmla="*/ 1489440 h 3541533"/>
                  <a:gd name="connsiteX10" fmla="*/ 2730366 w 5167630"/>
                  <a:gd name="connsiteY10" fmla="*/ 1489440 h 3541533"/>
                  <a:gd name="connsiteX11" fmla="*/ 2665951 w 5167630"/>
                  <a:gd name="connsiteY11" fmla="*/ 1553855 h 3541533"/>
                  <a:gd name="connsiteX12" fmla="*/ 2730366 w 5167630"/>
                  <a:gd name="connsiteY12" fmla="*/ 1618270 h 3541533"/>
                  <a:gd name="connsiteX13" fmla="*/ 3727927 w 5167630"/>
                  <a:gd name="connsiteY13" fmla="*/ 1618270 h 3541533"/>
                  <a:gd name="connsiteX14" fmla="*/ 3727942 w 5167630"/>
                  <a:gd name="connsiteY14" fmla="*/ 1618267 h 3541533"/>
                  <a:gd name="connsiteX15" fmla="*/ 4890028 w 5167630"/>
                  <a:gd name="connsiteY15" fmla="*/ 1618267 h 3541533"/>
                  <a:gd name="connsiteX16" fmla="*/ 5167630 w 5167630"/>
                  <a:gd name="connsiteY16" fmla="*/ 1895869 h 3541533"/>
                  <a:gd name="connsiteX17" fmla="*/ 4890028 w 5167630"/>
                  <a:gd name="connsiteY17" fmla="*/ 2173471 h 3541533"/>
                  <a:gd name="connsiteX18" fmla="*/ 2853691 w 5167630"/>
                  <a:gd name="connsiteY18" fmla="*/ 2173471 h 3541533"/>
                  <a:gd name="connsiteX19" fmla="*/ 2853691 w 5167630"/>
                  <a:gd name="connsiteY19" fmla="*/ 2173472 h 3541533"/>
                  <a:gd name="connsiteX20" fmla="*/ 2730366 w 5167630"/>
                  <a:gd name="connsiteY20" fmla="*/ 2173472 h 3541533"/>
                  <a:gd name="connsiteX21" fmla="*/ 2665951 w 5167630"/>
                  <a:gd name="connsiteY21" fmla="*/ 2237887 h 3541533"/>
                  <a:gd name="connsiteX22" fmla="*/ 2730366 w 5167630"/>
                  <a:gd name="connsiteY22" fmla="*/ 2302301 h 3541533"/>
                  <a:gd name="connsiteX23" fmla="*/ 3727927 w 5167630"/>
                  <a:gd name="connsiteY23" fmla="*/ 2302302 h 3541533"/>
                  <a:gd name="connsiteX24" fmla="*/ 3727937 w 5167630"/>
                  <a:gd name="connsiteY24" fmla="*/ 2302300 h 3541533"/>
                  <a:gd name="connsiteX25" fmla="*/ 4528784 w 5167630"/>
                  <a:gd name="connsiteY25" fmla="*/ 2302300 h 3541533"/>
                  <a:gd name="connsiteX26" fmla="*/ 4806386 w 5167630"/>
                  <a:gd name="connsiteY26" fmla="*/ 2579902 h 3541533"/>
                  <a:gd name="connsiteX27" fmla="*/ 4528784 w 5167630"/>
                  <a:gd name="connsiteY27" fmla="*/ 2857504 h 3541533"/>
                  <a:gd name="connsiteX28" fmla="*/ 2853691 w 5167630"/>
                  <a:gd name="connsiteY28" fmla="*/ 2857504 h 3541533"/>
                  <a:gd name="connsiteX29" fmla="*/ 2853691 w 5167630"/>
                  <a:gd name="connsiteY29" fmla="*/ 2857506 h 3541533"/>
                  <a:gd name="connsiteX30" fmla="*/ 2730364 w 5167630"/>
                  <a:gd name="connsiteY30" fmla="*/ 2857506 h 3541533"/>
                  <a:gd name="connsiteX31" fmla="*/ 2665951 w 5167630"/>
                  <a:gd name="connsiteY31" fmla="*/ 2921919 h 3541533"/>
                  <a:gd name="connsiteX32" fmla="*/ 2730364 w 5167630"/>
                  <a:gd name="connsiteY32" fmla="*/ 2986332 h 3541533"/>
                  <a:gd name="connsiteX33" fmla="*/ 3727929 w 5167630"/>
                  <a:gd name="connsiteY33" fmla="*/ 2986332 h 3541533"/>
                  <a:gd name="connsiteX34" fmla="*/ 3727944 w 5167630"/>
                  <a:gd name="connsiteY34" fmla="*/ 2986329 h 3541533"/>
                  <a:gd name="connsiteX35" fmla="*/ 4087037 w 5167630"/>
                  <a:gd name="connsiteY35" fmla="*/ 2986329 h 3541533"/>
                  <a:gd name="connsiteX36" fmla="*/ 4364639 w 5167630"/>
                  <a:gd name="connsiteY36" fmla="*/ 3263931 h 3541533"/>
                  <a:gd name="connsiteX37" fmla="*/ 4087037 w 5167630"/>
                  <a:gd name="connsiteY37" fmla="*/ 3541533 h 3541533"/>
                  <a:gd name="connsiteX38" fmla="*/ 1714025 w 5167630"/>
                  <a:gd name="connsiteY38" fmla="*/ 3541533 h 3541533"/>
                  <a:gd name="connsiteX39" fmla="*/ 983851 w 5167630"/>
                  <a:gd name="connsiteY39" fmla="*/ 3424200 h 3541533"/>
                  <a:gd name="connsiteX40" fmla="*/ 503045 w 5167630"/>
                  <a:gd name="connsiteY40" fmla="*/ 3263931 h 3541533"/>
                  <a:gd name="connsiteX41" fmla="*/ 0 w 5167630"/>
                  <a:gd name="connsiteY41" fmla="*/ 3263931 h 3541533"/>
                  <a:gd name="connsiteX42" fmla="*/ 0 w 5167630"/>
                  <a:gd name="connsiteY42" fmla="*/ 1075558 h 3541533"/>
                  <a:gd name="connsiteX43" fmla="*/ 665839 w 5167630"/>
                  <a:gd name="connsiteY43" fmla="*/ 1075558 h 3541533"/>
                  <a:gd name="connsiteX44" fmla="*/ 955652 w 5167630"/>
                  <a:gd name="connsiteY44" fmla="*/ 976785 h 3541533"/>
                  <a:gd name="connsiteX45" fmla="*/ 1220705 w 5167630"/>
                  <a:gd name="connsiteY45" fmla="*/ 760926 h 3541533"/>
                  <a:gd name="connsiteX46" fmla="*/ 2444035 w 5167630"/>
                  <a:gd name="connsiteY46" fmla="*/ 166173 h 3541533"/>
                  <a:gd name="connsiteX47" fmla="*/ 2870052 w 5167630"/>
                  <a:gd name="connsiteY47" fmla="*/ 210 h 3541533"/>
                  <a:gd name="connsiteX0" fmla="*/ 2870052 w 5167630"/>
                  <a:gd name="connsiteY0" fmla="*/ 210 h 3541533"/>
                  <a:gd name="connsiteX1" fmla="*/ 3077309 w 5167630"/>
                  <a:gd name="connsiteY1" fmla="*/ 255697 h 3541533"/>
                  <a:gd name="connsiteX2" fmla="*/ 2798873 w 5167630"/>
                  <a:gd name="connsiteY2" fmla="*/ 650845 h 3541533"/>
                  <a:gd name="connsiteX3" fmla="*/ 2498162 w 5167630"/>
                  <a:gd name="connsiteY3" fmla="*/ 842159 h 3541533"/>
                  <a:gd name="connsiteX4" fmla="*/ 2561591 w 5167630"/>
                  <a:gd name="connsiteY4" fmla="*/ 940256 h 3541533"/>
                  <a:gd name="connsiteX5" fmla="*/ 4528781 w 5167630"/>
                  <a:gd name="connsiteY5" fmla="*/ 934234 h 3541533"/>
                  <a:gd name="connsiteX6" fmla="*/ 4806383 w 5167630"/>
                  <a:gd name="connsiteY6" fmla="*/ 1211836 h 3541533"/>
                  <a:gd name="connsiteX7" fmla="*/ 4528781 w 5167630"/>
                  <a:gd name="connsiteY7" fmla="*/ 1489438 h 3541533"/>
                  <a:gd name="connsiteX8" fmla="*/ 2853691 w 5167630"/>
                  <a:gd name="connsiteY8" fmla="*/ 1489438 h 3541533"/>
                  <a:gd name="connsiteX9" fmla="*/ 2853691 w 5167630"/>
                  <a:gd name="connsiteY9" fmla="*/ 1489440 h 3541533"/>
                  <a:gd name="connsiteX10" fmla="*/ 2730366 w 5167630"/>
                  <a:gd name="connsiteY10" fmla="*/ 1489440 h 3541533"/>
                  <a:gd name="connsiteX11" fmla="*/ 2665951 w 5167630"/>
                  <a:gd name="connsiteY11" fmla="*/ 1553855 h 3541533"/>
                  <a:gd name="connsiteX12" fmla="*/ 2730366 w 5167630"/>
                  <a:gd name="connsiteY12" fmla="*/ 1618270 h 3541533"/>
                  <a:gd name="connsiteX13" fmla="*/ 3727927 w 5167630"/>
                  <a:gd name="connsiteY13" fmla="*/ 1618270 h 3541533"/>
                  <a:gd name="connsiteX14" fmla="*/ 3727942 w 5167630"/>
                  <a:gd name="connsiteY14" fmla="*/ 1618267 h 3541533"/>
                  <a:gd name="connsiteX15" fmla="*/ 4890028 w 5167630"/>
                  <a:gd name="connsiteY15" fmla="*/ 1618267 h 3541533"/>
                  <a:gd name="connsiteX16" fmla="*/ 5167630 w 5167630"/>
                  <a:gd name="connsiteY16" fmla="*/ 1895869 h 3541533"/>
                  <a:gd name="connsiteX17" fmla="*/ 4890028 w 5167630"/>
                  <a:gd name="connsiteY17" fmla="*/ 2173471 h 3541533"/>
                  <a:gd name="connsiteX18" fmla="*/ 2853691 w 5167630"/>
                  <a:gd name="connsiteY18" fmla="*/ 2173471 h 3541533"/>
                  <a:gd name="connsiteX19" fmla="*/ 2853691 w 5167630"/>
                  <a:gd name="connsiteY19" fmla="*/ 2173472 h 3541533"/>
                  <a:gd name="connsiteX20" fmla="*/ 2730366 w 5167630"/>
                  <a:gd name="connsiteY20" fmla="*/ 2173472 h 3541533"/>
                  <a:gd name="connsiteX21" fmla="*/ 2665951 w 5167630"/>
                  <a:gd name="connsiteY21" fmla="*/ 2237887 h 3541533"/>
                  <a:gd name="connsiteX22" fmla="*/ 2730366 w 5167630"/>
                  <a:gd name="connsiteY22" fmla="*/ 2302301 h 3541533"/>
                  <a:gd name="connsiteX23" fmla="*/ 3727927 w 5167630"/>
                  <a:gd name="connsiteY23" fmla="*/ 2302302 h 3541533"/>
                  <a:gd name="connsiteX24" fmla="*/ 3727937 w 5167630"/>
                  <a:gd name="connsiteY24" fmla="*/ 2302300 h 3541533"/>
                  <a:gd name="connsiteX25" fmla="*/ 4528784 w 5167630"/>
                  <a:gd name="connsiteY25" fmla="*/ 2302300 h 3541533"/>
                  <a:gd name="connsiteX26" fmla="*/ 4806386 w 5167630"/>
                  <a:gd name="connsiteY26" fmla="*/ 2579902 h 3541533"/>
                  <a:gd name="connsiteX27" fmla="*/ 4528784 w 5167630"/>
                  <a:gd name="connsiteY27" fmla="*/ 2857504 h 3541533"/>
                  <a:gd name="connsiteX28" fmla="*/ 2853691 w 5167630"/>
                  <a:gd name="connsiteY28" fmla="*/ 2857504 h 3541533"/>
                  <a:gd name="connsiteX29" fmla="*/ 2853691 w 5167630"/>
                  <a:gd name="connsiteY29" fmla="*/ 2857506 h 3541533"/>
                  <a:gd name="connsiteX30" fmla="*/ 2730364 w 5167630"/>
                  <a:gd name="connsiteY30" fmla="*/ 2857506 h 3541533"/>
                  <a:gd name="connsiteX31" fmla="*/ 2665951 w 5167630"/>
                  <a:gd name="connsiteY31" fmla="*/ 2921919 h 3541533"/>
                  <a:gd name="connsiteX32" fmla="*/ 2730364 w 5167630"/>
                  <a:gd name="connsiteY32" fmla="*/ 2986332 h 3541533"/>
                  <a:gd name="connsiteX33" fmla="*/ 3727929 w 5167630"/>
                  <a:gd name="connsiteY33" fmla="*/ 2986332 h 3541533"/>
                  <a:gd name="connsiteX34" fmla="*/ 3727944 w 5167630"/>
                  <a:gd name="connsiteY34" fmla="*/ 2986329 h 3541533"/>
                  <a:gd name="connsiteX35" fmla="*/ 4087037 w 5167630"/>
                  <a:gd name="connsiteY35" fmla="*/ 2986329 h 3541533"/>
                  <a:gd name="connsiteX36" fmla="*/ 4364639 w 5167630"/>
                  <a:gd name="connsiteY36" fmla="*/ 3263931 h 3541533"/>
                  <a:gd name="connsiteX37" fmla="*/ 4087037 w 5167630"/>
                  <a:gd name="connsiteY37" fmla="*/ 3541533 h 3541533"/>
                  <a:gd name="connsiteX38" fmla="*/ 1714025 w 5167630"/>
                  <a:gd name="connsiteY38" fmla="*/ 3541533 h 3541533"/>
                  <a:gd name="connsiteX39" fmla="*/ 983851 w 5167630"/>
                  <a:gd name="connsiteY39" fmla="*/ 3424200 h 3541533"/>
                  <a:gd name="connsiteX40" fmla="*/ 503045 w 5167630"/>
                  <a:gd name="connsiteY40" fmla="*/ 3263931 h 3541533"/>
                  <a:gd name="connsiteX41" fmla="*/ 0 w 5167630"/>
                  <a:gd name="connsiteY41" fmla="*/ 3263931 h 3541533"/>
                  <a:gd name="connsiteX42" fmla="*/ 0 w 5167630"/>
                  <a:gd name="connsiteY42" fmla="*/ 1075558 h 3541533"/>
                  <a:gd name="connsiteX43" fmla="*/ 665839 w 5167630"/>
                  <a:gd name="connsiteY43" fmla="*/ 1075558 h 3541533"/>
                  <a:gd name="connsiteX44" fmla="*/ 955652 w 5167630"/>
                  <a:gd name="connsiteY44" fmla="*/ 976785 h 3541533"/>
                  <a:gd name="connsiteX45" fmla="*/ 1220705 w 5167630"/>
                  <a:gd name="connsiteY45" fmla="*/ 760926 h 3541533"/>
                  <a:gd name="connsiteX46" fmla="*/ 2444035 w 5167630"/>
                  <a:gd name="connsiteY46" fmla="*/ 166173 h 3541533"/>
                  <a:gd name="connsiteX47" fmla="*/ 2870052 w 5167630"/>
                  <a:gd name="connsiteY47" fmla="*/ 210 h 3541533"/>
                  <a:gd name="connsiteX0" fmla="*/ 2870052 w 5167630"/>
                  <a:gd name="connsiteY0" fmla="*/ 210 h 3541533"/>
                  <a:gd name="connsiteX1" fmla="*/ 3077309 w 5167630"/>
                  <a:gd name="connsiteY1" fmla="*/ 255697 h 3541533"/>
                  <a:gd name="connsiteX2" fmla="*/ 2798873 w 5167630"/>
                  <a:gd name="connsiteY2" fmla="*/ 650845 h 3541533"/>
                  <a:gd name="connsiteX3" fmla="*/ 2498162 w 5167630"/>
                  <a:gd name="connsiteY3" fmla="*/ 842159 h 3541533"/>
                  <a:gd name="connsiteX4" fmla="*/ 2561591 w 5167630"/>
                  <a:gd name="connsiteY4" fmla="*/ 940256 h 3541533"/>
                  <a:gd name="connsiteX5" fmla="*/ 4528781 w 5167630"/>
                  <a:gd name="connsiteY5" fmla="*/ 934234 h 3541533"/>
                  <a:gd name="connsiteX6" fmla="*/ 4806383 w 5167630"/>
                  <a:gd name="connsiteY6" fmla="*/ 1211836 h 3541533"/>
                  <a:gd name="connsiteX7" fmla="*/ 4528781 w 5167630"/>
                  <a:gd name="connsiteY7" fmla="*/ 1489438 h 3541533"/>
                  <a:gd name="connsiteX8" fmla="*/ 2853691 w 5167630"/>
                  <a:gd name="connsiteY8" fmla="*/ 1489438 h 3541533"/>
                  <a:gd name="connsiteX9" fmla="*/ 2853691 w 5167630"/>
                  <a:gd name="connsiteY9" fmla="*/ 1489440 h 3541533"/>
                  <a:gd name="connsiteX10" fmla="*/ 2730366 w 5167630"/>
                  <a:gd name="connsiteY10" fmla="*/ 1489440 h 3541533"/>
                  <a:gd name="connsiteX11" fmla="*/ 2665951 w 5167630"/>
                  <a:gd name="connsiteY11" fmla="*/ 1553855 h 3541533"/>
                  <a:gd name="connsiteX12" fmla="*/ 2730366 w 5167630"/>
                  <a:gd name="connsiteY12" fmla="*/ 1618270 h 3541533"/>
                  <a:gd name="connsiteX13" fmla="*/ 3727927 w 5167630"/>
                  <a:gd name="connsiteY13" fmla="*/ 1618270 h 3541533"/>
                  <a:gd name="connsiteX14" fmla="*/ 3727942 w 5167630"/>
                  <a:gd name="connsiteY14" fmla="*/ 1618267 h 3541533"/>
                  <a:gd name="connsiteX15" fmla="*/ 4890028 w 5167630"/>
                  <a:gd name="connsiteY15" fmla="*/ 1618267 h 3541533"/>
                  <a:gd name="connsiteX16" fmla="*/ 5167630 w 5167630"/>
                  <a:gd name="connsiteY16" fmla="*/ 1895869 h 3541533"/>
                  <a:gd name="connsiteX17" fmla="*/ 4890028 w 5167630"/>
                  <a:gd name="connsiteY17" fmla="*/ 2173471 h 3541533"/>
                  <a:gd name="connsiteX18" fmla="*/ 2853691 w 5167630"/>
                  <a:gd name="connsiteY18" fmla="*/ 2173471 h 3541533"/>
                  <a:gd name="connsiteX19" fmla="*/ 2853691 w 5167630"/>
                  <a:gd name="connsiteY19" fmla="*/ 2173472 h 3541533"/>
                  <a:gd name="connsiteX20" fmla="*/ 2730366 w 5167630"/>
                  <a:gd name="connsiteY20" fmla="*/ 2173472 h 3541533"/>
                  <a:gd name="connsiteX21" fmla="*/ 2665951 w 5167630"/>
                  <a:gd name="connsiteY21" fmla="*/ 2237887 h 3541533"/>
                  <a:gd name="connsiteX22" fmla="*/ 2730366 w 5167630"/>
                  <a:gd name="connsiteY22" fmla="*/ 2302301 h 3541533"/>
                  <a:gd name="connsiteX23" fmla="*/ 3727927 w 5167630"/>
                  <a:gd name="connsiteY23" fmla="*/ 2302302 h 3541533"/>
                  <a:gd name="connsiteX24" fmla="*/ 3727937 w 5167630"/>
                  <a:gd name="connsiteY24" fmla="*/ 2302300 h 3541533"/>
                  <a:gd name="connsiteX25" fmla="*/ 4528784 w 5167630"/>
                  <a:gd name="connsiteY25" fmla="*/ 2302300 h 3541533"/>
                  <a:gd name="connsiteX26" fmla="*/ 4806386 w 5167630"/>
                  <a:gd name="connsiteY26" fmla="*/ 2579902 h 3541533"/>
                  <a:gd name="connsiteX27" fmla="*/ 4528784 w 5167630"/>
                  <a:gd name="connsiteY27" fmla="*/ 2857504 h 3541533"/>
                  <a:gd name="connsiteX28" fmla="*/ 2853691 w 5167630"/>
                  <a:gd name="connsiteY28" fmla="*/ 2857504 h 3541533"/>
                  <a:gd name="connsiteX29" fmla="*/ 2853691 w 5167630"/>
                  <a:gd name="connsiteY29" fmla="*/ 2857506 h 3541533"/>
                  <a:gd name="connsiteX30" fmla="*/ 2730364 w 5167630"/>
                  <a:gd name="connsiteY30" fmla="*/ 2857506 h 3541533"/>
                  <a:gd name="connsiteX31" fmla="*/ 2665951 w 5167630"/>
                  <a:gd name="connsiteY31" fmla="*/ 2921919 h 3541533"/>
                  <a:gd name="connsiteX32" fmla="*/ 2730364 w 5167630"/>
                  <a:gd name="connsiteY32" fmla="*/ 2986332 h 3541533"/>
                  <a:gd name="connsiteX33" fmla="*/ 3727929 w 5167630"/>
                  <a:gd name="connsiteY33" fmla="*/ 2986332 h 3541533"/>
                  <a:gd name="connsiteX34" fmla="*/ 3727944 w 5167630"/>
                  <a:gd name="connsiteY34" fmla="*/ 2986329 h 3541533"/>
                  <a:gd name="connsiteX35" fmla="*/ 4087037 w 5167630"/>
                  <a:gd name="connsiteY35" fmla="*/ 2986329 h 3541533"/>
                  <a:gd name="connsiteX36" fmla="*/ 4364639 w 5167630"/>
                  <a:gd name="connsiteY36" fmla="*/ 3263931 h 3541533"/>
                  <a:gd name="connsiteX37" fmla="*/ 4087037 w 5167630"/>
                  <a:gd name="connsiteY37" fmla="*/ 3541533 h 3541533"/>
                  <a:gd name="connsiteX38" fmla="*/ 1714025 w 5167630"/>
                  <a:gd name="connsiteY38" fmla="*/ 3541533 h 3541533"/>
                  <a:gd name="connsiteX39" fmla="*/ 983851 w 5167630"/>
                  <a:gd name="connsiteY39" fmla="*/ 3424200 h 3541533"/>
                  <a:gd name="connsiteX40" fmla="*/ 503045 w 5167630"/>
                  <a:gd name="connsiteY40" fmla="*/ 3263931 h 3541533"/>
                  <a:gd name="connsiteX41" fmla="*/ 0 w 5167630"/>
                  <a:gd name="connsiteY41" fmla="*/ 3263931 h 3541533"/>
                  <a:gd name="connsiteX42" fmla="*/ 0 w 5167630"/>
                  <a:gd name="connsiteY42" fmla="*/ 1075558 h 3541533"/>
                  <a:gd name="connsiteX43" fmla="*/ 665839 w 5167630"/>
                  <a:gd name="connsiteY43" fmla="*/ 1075558 h 3541533"/>
                  <a:gd name="connsiteX44" fmla="*/ 955652 w 5167630"/>
                  <a:gd name="connsiteY44" fmla="*/ 976785 h 3541533"/>
                  <a:gd name="connsiteX45" fmla="*/ 1220705 w 5167630"/>
                  <a:gd name="connsiteY45" fmla="*/ 760926 h 3541533"/>
                  <a:gd name="connsiteX46" fmla="*/ 2444035 w 5167630"/>
                  <a:gd name="connsiteY46" fmla="*/ 166173 h 3541533"/>
                  <a:gd name="connsiteX47" fmla="*/ 2870052 w 5167630"/>
                  <a:gd name="connsiteY47" fmla="*/ 210 h 35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167630" h="3541533">
                    <a:moveTo>
                      <a:pt x="2870052" y="210"/>
                    </a:moveTo>
                    <a:cubicBezTo>
                      <a:pt x="2997585" y="-6477"/>
                      <a:pt x="3089172" y="147258"/>
                      <a:pt x="3077309" y="255697"/>
                    </a:cubicBezTo>
                    <a:cubicBezTo>
                      <a:pt x="3065446" y="364136"/>
                      <a:pt x="2943022" y="557864"/>
                      <a:pt x="2798873" y="650845"/>
                    </a:cubicBezTo>
                    <a:cubicBezTo>
                      <a:pt x="2654724" y="743826"/>
                      <a:pt x="2537709" y="793924"/>
                      <a:pt x="2498162" y="842159"/>
                    </a:cubicBezTo>
                    <a:cubicBezTo>
                      <a:pt x="2458615" y="890394"/>
                      <a:pt x="2448315" y="935494"/>
                      <a:pt x="2561591" y="940256"/>
                    </a:cubicBezTo>
                    <a:lnTo>
                      <a:pt x="4528781" y="934234"/>
                    </a:lnTo>
                    <a:cubicBezTo>
                      <a:pt x="4682096" y="934234"/>
                      <a:pt x="4806383" y="1058521"/>
                      <a:pt x="4806383" y="1211836"/>
                    </a:cubicBezTo>
                    <a:cubicBezTo>
                      <a:pt x="4806383" y="1365151"/>
                      <a:pt x="4682096" y="1489438"/>
                      <a:pt x="4528781" y="1489438"/>
                    </a:cubicBezTo>
                    <a:lnTo>
                      <a:pt x="2853691" y="1489438"/>
                    </a:lnTo>
                    <a:lnTo>
                      <a:pt x="2853691" y="1489440"/>
                    </a:lnTo>
                    <a:lnTo>
                      <a:pt x="2730366" y="1489440"/>
                    </a:lnTo>
                    <a:cubicBezTo>
                      <a:pt x="2694791" y="1489440"/>
                      <a:pt x="2665951" y="1518280"/>
                      <a:pt x="2665951" y="1553855"/>
                    </a:cubicBezTo>
                    <a:cubicBezTo>
                      <a:pt x="2665951" y="1589430"/>
                      <a:pt x="2694791" y="1618270"/>
                      <a:pt x="2730366" y="1618270"/>
                    </a:cubicBezTo>
                    <a:lnTo>
                      <a:pt x="3727927" y="1618270"/>
                    </a:lnTo>
                    <a:cubicBezTo>
                      <a:pt x="3727932" y="1618270"/>
                      <a:pt x="3727937" y="1618270"/>
                      <a:pt x="3727942" y="1618267"/>
                    </a:cubicBezTo>
                    <a:lnTo>
                      <a:pt x="4890028" y="1618267"/>
                    </a:lnTo>
                    <a:cubicBezTo>
                      <a:pt x="5043343" y="1618267"/>
                      <a:pt x="5167630" y="1742554"/>
                      <a:pt x="5167630" y="1895869"/>
                    </a:cubicBezTo>
                    <a:cubicBezTo>
                      <a:pt x="5167630" y="2049184"/>
                      <a:pt x="5043343" y="2173471"/>
                      <a:pt x="4890028" y="2173471"/>
                    </a:cubicBezTo>
                    <a:lnTo>
                      <a:pt x="2853691" y="2173471"/>
                    </a:lnTo>
                    <a:lnTo>
                      <a:pt x="2853691" y="2173472"/>
                    </a:lnTo>
                    <a:lnTo>
                      <a:pt x="2730366" y="2173472"/>
                    </a:lnTo>
                    <a:cubicBezTo>
                      <a:pt x="2694791" y="2173472"/>
                      <a:pt x="2665952" y="2202312"/>
                      <a:pt x="2665951" y="2237887"/>
                    </a:cubicBezTo>
                    <a:cubicBezTo>
                      <a:pt x="2665952" y="2273462"/>
                      <a:pt x="2694791" y="2302301"/>
                      <a:pt x="2730366" y="2302301"/>
                    </a:cubicBezTo>
                    <a:lnTo>
                      <a:pt x="3727927" y="2302302"/>
                    </a:lnTo>
                    <a:cubicBezTo>
                      <a:pt x="3727931" y="2302302"/>
                      <a:pt x="3727934" y="2302302"/>
                      <a:pt x="3727937" y="2302300"/>
                    </a:cubicBezTo>
                    <a:lnTo>
                      <a:pt x="4528784" y="2302300"/>
                    </a:lnTo>
                    <a:cubicBezTo>
                      <a:pt x="4682099" y="2302300"/>
                      <a:pt x="4806386" y="2426587"/>
                      <a:pt x="4806386" y="2579902"/>
                    </a:cubicBezTo>
                    <a:cubicBezTo>
                      <a:pt x="4806386" y="2733217"/>
                      <a:pt x="4682099" y="2857504"/>
                      <a:pt x="4528784" y="2857504"/>
                    </a:cubicBezTo>
                    <a:lnTo>
                      <a:pt x="2853691" y="2857504"/>
                    </a:lnTo>
                    <a:lnTo>
                      <a:pt x="2853691" y="2857506"/>
                    </a:lnTo>
                    <a:lnTo>
                      <a:pt x="2730364" y="2857506"/>
                    </a:lnTo>
                    <a:cubicBezTo>
                      <a:pt x="2694790" y="2857506"/>
                      <a:pt x="2665951" y="2886345"/>
                      <a:pt x="2665951" y="2921919"/>
                    </a:cubicBezTo>
                    <a:cubicBezTo>
                      <a:pt x="2665951" y="2957493"/>
                      <a:pt x="2694790" y="2986332"/>
                      <a:pt x="2730364" y="2986332"/>
                    </a:cubicBezTo>
                    <a:lnTo>
                      <a:pt x="3727929" y="2986332"/>
                    </a:lnTo>
                    <a:cubicBezTo>
                      <a:pt x="3727934" y="2986332"/>
                      <a:pt x="3727939" y="2986332"/>
                      <a:pt x="3727944" y="2986329"/>
                    </a:cubicBezTo>
                    <a:lnTo>
                      <a:pt x="4087037" y="2986329"/>
                    </a:lnTo>
                    <a:cubicBezTo>
                      <a:pt x="4240352" y="2986329"/>
                      <a:pt x="4364639" y="3110616"/>
                      <a:pt x="4364639" y="3263931"/>
                    </a:cubicBezTo>
                    <a:cubicBezTo>
                      <a:pt x="4364639" y="3417246"/>
                      <a:pt x="4240352" y="3541533"/>
                      <a:pt x="4087037" y="3541533"/>
                    </a:cubicBezTo>
                    <a:lnTo>
                      <a:pt x="1714025" y="3541533"/>
                    </a:lnTo>
                    <a:cubicBezTo>
                      <a:pt x="1196827" y="3521978"/>
                      <a:pt x="1185681" y="3470467"/>
                      <a:pt x="983851" y="3424200"/>
                    </a:cubicBezTo>
                    <a:cubicBezTo>
                      <a:pt x="782021" y="3377933"/>
                      <a:pt x="667020" y="3290642"/>
                      <a:pt x="503045" y="3263931"/>
                    </a:cubicBezTo>
                    <a:cubicBezTo>
                      <a:pt x="339070" y="3237220"/>
                      <a:pt x="248941" y="3234960"/>
                      <a:pt x="0" y="3263931"/>
                    </a:cubicBezTo>
                    <a:lnTo>
                      <a:pt x="0" y="1075558"/>
                    </a:lnTo>
                    <a:lnTo>
                      <a:pt x="665839" y="1075558"/>
                    </a:lnTo>
                    <a:cubicBezTo>
                      <a:pt x="832258" y="1056715"/>
                      <a:pt x="859924" y="1066817"/>
                      <a:pt x="955652" y="976785"/>
                    </a:cubicBezTo>
                    <a:cubicBezTo>
                      <a:pt x="1051380" y="886753"/>
                      <a:pt x="1134689" y="802745"/>
                      <a:pt x="1220705" y="760926"/>
                    </a:cubicBezTo>
                    <a:cubicBezTo>
                      <a:pt x="1755482" y="422975"/>
                      <a:pt x="2017208" y="339024"/>
                      <a:pt x="2444035" y="166173"/>
                    </a:cubicBezTo>
                    <a:cubicBezTo>
                      <a:pt x="2484728" y="146389"/>
                      <a:pt x="2827541" y="2439"/>
                      <a:pt x="2870052" y="21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3792"/>
                <a:endParaRPr lang="en-GB" dirty="0">
                  <a:solidFill>
                    <a:prstClr val="white"/>
                  </a:solidFill>
                </a:endParaRPr>
              </a:p>
            </p:txBody>
          </p:sp>
          <p:sp>
            <p:nvSpPr>
              <p:cNvPr id="70" name="Oval 69"/>
              <p:cNvSpPr/>
              <p:nvPr/>
            </p:nvSpPr>
            <p:spPr>
              <a:xfrm>
                <a:off x="1561137" y="3295433"/>
                <a:ext cx="180000" cy="180000"/>
              </a:xfrm>
              <a:prstGeom prst="ellips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792"/>
                <a:endParaRPr lang="en-GB" dirty="0">
                  <a:solidFill>
                    <a:prstClr val="white"/>
                  </a:solidFill>
                </a:endParaRPr>
              </a:p>
            </p:txBody>
          </p:sp>
          <p:sp>
            <p:nvSpPr>
              <p:cNvPr id="71" name="Freeform 5"/>
              <p:cNvSpPr>
                <a:spLocks/>
              </p:cNvSpPr>
              <p:nvPr/>
            </p:nvSpPr>
            <p:spPr bwMode="auto">
              <a:xfrm>
                <a:off x="1614561" y="3321722"/>
                <a:ext cx="93667" cy="142250"/>
              </a:xfrm>
              <a:custGeom>
                <a:avLst/>
                <a:gdLst>
                  <a:gd name="T0" fmla="*/ 250 w 455"/>
                  <a:gd name="T1" fmla="*/ 264 h 691"/>
                  <a:gd name="T2" fmla="*/ 455 w 455"/>
                  <a:gd name="T3" fmla="*/ 0 h 691"/>
                  <a:gd name="T4" fmla="*/ 183 w 455"/>
                  <a:gd name="T5" fmla="*/ 28 h 691"/>
                  <a:gd name="T6" fmla="*/ 25 w 455"/>
                  <a:gd name="T7" fmla="*/ 357 h 691"/>
                  <a:gd name="T8" fmla="*/ 92 w 455"/>
                  <a:gd name="T9" fmla="*/ 350 h 691"/>
                  <a:gd name="T10" fmla="*/ 27 w 455"/>
                  <a:gd name="T11" fmla="*/ 489 h 691"/>
                  <a:gd name="T12" fmla="*/ 101 w 455"/>
                  <a:gd name="T13" fmla="*/ 479 h 691"/>
                  <a:gd name="T14" fmla="*/ 0 w 455"/>
                  <a:gd name="T15" fmla="*/ 691 h 691"/>
                  <a:gd name="T16" fmla="*/ 277 w 455"/>
                  <a:gd name="T17" fmla="*/ 408 h 691"/>
                  <a:gd name="T18" fmla="*/ 214 w 455"/>
                  <a:gd name="T19" fmla="*/ 417 h 691"/>
                  <a:gd name="T20" fmla="*/ 347 w 455"/>
                  <a:gd name="T21" fmla="*/ 253 h 691"/>
                  <a:gd name="T22" fmla="*/ 250 w 455"/>
                  <a:gd name="T23" fmla="*/ 26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691">
                    <a:moveTo>
                      <a:pt x="250" y="264"/>
                    </a:moveTo>
                    <a:lnTo>
                      <a:pt x="455" y="0"/>
                    </a:lnTo>
                    <a:lnTo>
                      <a:pt x="183" y="28"/>
                    </a:lnTo>
                    <a:lnTo>
                      <a:pt x="25" y="357"/>
                    </a:lnTo>
                    <a:lnTo>
                      <a:pt x="92" y="350"/>
                    </a:lnTo>
                    <a:lnTo>
                      <a:pt x="27" y="489"/>
                    </a:lnTo>
                    <a:lnTo>
                      <a:pt x="101" y="479"/>
                    </a:lnTo>
                    <a:lnTo>
                      <a:pt x="0" y="691"/>
                    </a:lnTo>
                    <a:lnTo>
                      <a:pt x="277" y="408"/>
                    </a:lnTo>
                    <a:lnTo>
                      <a:pt x="214" y="417"/>
                    </a:lnTo>
                    <a:lnTo>
                      <a:pt x="347" y="253"/>
                    </a:lnTo>
                    <a:lnTo>
                      <a:pt x="250" y="26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703792"/>
                <a:endParaRPr lang="en-GB" dirty="0">
                  <a:solidFill>
                    <a:srgbClr val="197AA0"/>
                  </a:solidFill>
                </a:endParaRPr>
              </a:p>
            </p:txBody>
          </p:sp>
        </p:grpSp>
      </p:grpSp>
      <p:sp>
        <p:nvSpPr>
          <p:cNvPr id="49" name="Tekstvak 48"/>
          <p:cNvSpPr txBox="1"/>
          <p:nvPr/>
        </p:nvSpPr>
        <p:spPr>
          <a:xfrm>
            <a:off x="561222" y="513206"/>
            <a:ext cx="13419715" cy="1096208"/>
          </a:xfrm>
          <a:prstGeom prst="rect">
            <a:avLst/>
          </a:prstGeom>
          <a:noFill/>
        </p:spPr>
        <p:txBody>
          <a:bodyPr wrap="none" lIns="140724" tIns="70363" rIns="140724" bIns="70363" rtlCol="0">
            <a:spAutoFit/>
          </a:bodyPr>
          <a:lstStyle/>
          <a:p>
            <a:pPr defTabSz="703496"/>
            <a:r>
              <a:rPr lang="en-GB" sz="3100" b="1" dirty="0" smtClean="0">
                <a:solidFill>
                  <a:srgbClr val="197AA0"/>
                </a:solidFill>
                <a:latin typeface="Calibri" panose="020F0502020204030204" pitchFamily="34" charset="0"/>
              </a:rPr>
              <a:t>Market coordination mechanism: what information is required by whom when?</a:t>
            </a:r>
            <a:endParaRPr lang="en-GB" sz="3100" dirty="0">
              <a:solidFill>
                <a:srgbClr val="197AA0"/>
              </a:solidFill>
              <a:latin typeface="Calibri" panose="020F0502020204030204" pitchFamily="34" charset="0"/>
            </a:endParaRPr>
          </a:p>
          <a:p>
            <a:pPr defTabSz="703496"/>
            <a:endParaRPr lang="en-GB" sz="3100" dirty="0">
              <a:solidFill>
                <a:srgbClr val="197AA0"/>
              </a:solidFill>
              <a:latin typeface="Calibri" panose="020F0502020204030204" pitchFamily="34" charset="0"/>
            </a:endParaRPr>
          </a:p>
        </p:txBody>
      </p:sp>
    </p:spTree>
    <p:extLst>
      <p:ext uri="{BB962C8B-B14F-4D97-AF65-F5344CB8AC3E}">
        <p14:creationId xmlns:p14="http://schemas.microsoft.com/office/powerpoint/2010/main" val="129980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7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12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17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outVertical)">
                                      <p:cBhvr>
                                        <p:cTn id="39" dur="75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a:t>Lorem</a:t>
            </a:r>
            <a:endParaRPr lang="en-GB" dirty="0"/>
          </a:p>
        </p:txBody>
      </p:sp>
      <p:sp>
        <p:nvSpPr>
          <p:cNvPr id="3" name="Text Placeholder 2"/>
          <p:cNvSpPr>
            <a:spLocks noGrp="1"/>
          </p:cNvSpPr>
          <p:nvPr>
            <p:ph type="body" sz="quarter" idx="11"/>
          </p:nvPr>
        </p:nvSpPr>
        <p:spPr/>
        <p:txBody>
          <a:bodyPr/>
          <a:lstStyle/>
          <a:p>
            <a:r>
              <a:rPr lang="en-GB" dirty="0"/>
              <a:t>USEF Operating regimes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38" y="987707"/>
            <a:ext cx="9737410" cy="568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16262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hthoek 10"/>
          <p:cNvSpPr>
            <a:spLocks noChangeAspect="1"/>
          </p:cNvSpPr>
          <p:nvPr/>
        </p:nvSpPr>
        <p:spPr>
          <a:xfrm>
            <a:off x="3337069" y="1608892"/>
            <a:ext cx="3453931" cy="1088671"/>
          </a:xfrm>
          <a:prstGeom prst="rect">
            <a:avLst/>
          </a:prstGeom>
          <a:solidFill>
            <a:schemeClr val="accent1">
              <a:lumMod val="75000"/>
            </a:schemeClr>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lIns="1163399" tIns="0" rIns="105537" bIns="0" rtlCol="0" anchor="ctr">
            <a:normAutofit/>
          </a:bodyPr>
          <a:lstStyle/>
          <a:p>
            <a:r>
              <a:rPr lang="nl-NL" sz="1500" dirty="0">
                <a:latin typeface="Calibri" panose="020F0502020204030204" pitchFamily="34" charset="0"/>
                <a:cs typeface="Calibri" panose="020F0502020204030204" pitchFamily="34" charset="0"/>
              </a:rPr>
              <a:t>Regulatory framework</a:t>
            </a:r>
          </a:p>
          <a:p>
            <a:r>
              <a:rPr lang="nl-NL" sz="1500" dirty="0">
                <a:latin typeface="Calibri" panose="020F0502020204030204" pitchFamily="34" charset="0"/>
                <a:cs typeface="Calibri" panose="020F0502020204030204" pitchFamily="34" charset="0"/>
              </a:rPr>
              <a:t>for DR</a:t>
            </a:r>
          </a:p>
        </p:txBody>
      </p:sp>
      <p:sp>
        <p:nvSpPr>
          <p:cNvPr id="111" name="Title 2"/>
          <p:cNvSpPr>
            <a:spLocks noGrp="1"/>
          </p:cNvSpPr>
          <p:nvPr>
            <p:ph type="title"/>
          </p:nvPr>
        </p:nvSpPr>
        <p:spPr>
          <a:xfrm>
            <a:off x="507694" y="421834"/>
            <a:ext cx="11683737" cy="1043245"/>
          </a:xfrm>
        </p:spPr>
        <p:txBody>
          <a:bodyPr lIns="105537" tIns="52769" rIns="105537" bIns="52769"/>
          <a:lstStyle/>
          <a:p>
            <a:r>
              <a:rPr lang="en-IN" sz="2800" dirty="0">
                <a:cs typeface="Calibri" panose="020F0502020204030204" pitchFamily="34" charset="0"/>
              </a:rPr>
              <a:t>USEF </a:t>
            </a:r>
            <a:r>
              <a:rPr lang="en-IN" sz="2800" dirty="0" smtClean="0">
                <a:cs typeface="Calibri" panose="020F0502020204030204" pitchFamily="34" charset="0"/>
              </a:rPr>
              <a:t>is market-based, open-source and replicable for any new flexibility market</a:t>
            </a:r>
            <a:endParaRPr lang="en-IN" sz="2800" dirty="0">
              <a:cs typeface="Calibri" panose="020F0502020204030204" pitchFamily="34" charset="0"/>
            </a:endParaRPr>
          </a:p>
        </p:txBody>
      </p:sp>
      <p:sp>
        <p:nvSpPr>
          <p:cNvPr id="115" name="Rechthoek 10"/>
          <p:cNvSpPr>
            <a:spLocks noChangeAspect="1"/>
          </p:cNvSpPr>
          <p:nvPr/>
        </p:nvSpPr>
        <p:spPr>
          <a:xfrm>
            <a:off x="6913501" y="1613989"/>
            <a:ext cx="3494215" cy="1088671"/>
          </a:xfrm>
          <a:prstGeom prst="rect">
            <a:avLst/>
          </a:prstGeom>
          <a:solidFill>
            <a:schemeClr val="accent1">
              <a:alpha val="83000"/>
            </a:schemeClr>
          </a:solidFill>
          <a:ln>
            <a:solidFill>
              <a:schemeClr val="bg1"/>
            </a:solidFill>
            <a:prstDash val="dash"/>
          </a:ln>
          <a:effectLst/>
        </p:spPr>
        <p:style>
          <a:lnRef idx="1">
            <a:schemeClr val="accent1"/>
          </a:lnRef>
          <a:fillRef idx="3">
            <a:schemeClr val="accent1"/>
          </a:fillRef>
          <a:effectRef idx="2">
            <a:schemeClr val="accent1"/>
          </a:effectRef>
          <a:fontRef idx="minor">
            <a:schemeClr val="lt1"/>
          </a:fontRef>
        </p:style>
        <p:txBody>
          <a:bodyPr lIns="872549" tIns="0" rIns="105537" bIns="0" rtlCol="0" anchor="ctr">
            <a:normAutofit/>
          </a:bodyPr>
          <a:lstStyle/>
          <a:p>
            <a:r>
              <a:rPr lang="nl-NL" sz="1500" dirty="0">
                <a:latin typeface="Calibri" panose="020F0502020204030204" pitchFamily="34" charset="0"/>
                <a:cs typeface="Calibri" panose="020F0502020204030204" pitchFamily="34" charset="0"/>
              </a:rPr>
              <a:t>Flexibility </a:t>
            </a:r>
          </a:p>
          <a:p>
            <a:r>
              <a:rPr lang="nl-NL" sz="1500" dirty="0">
                <a:latin typeface="Calibri" panose="020F0502020204030204" pitchFamily="34" charset="0"/>
                <a:cs typeface="Calibri" panose="020F0502020204030204" pitchFamily="34" charset="0"/>
              </a:rPr>
              <a:t>Products (TSO/DSO/BRP)</a:t>
            </a:r>
          </a:p>
        </p:txBody>
      </p:sp>
      <p:sp>
        <p:nvSpPr>
          <p:cNvPr id="112" name="Rechthoek 10"/>
          <p:cNvSpPr>
            <a:spLocks noChangeAspect="1"/>
          </p:cNvSpPr>
          <p:nvPr/>
        </p:nvSpPr>
        <p:spPr>
          <a:xfrm>
            <a:off x="4711834" y="2513387"/>
            <a:ext cx="4321112" cy="1119886"/>
          </a:xfrm>
          <a:prstGeom prst="rect">
            <a:avLst/>
          </a:prstGeom>
          <a:solidFill>
            <a:schemeClr val="accent2">
              <a:alpha val="85000"/>
            </a:schemeClr>
          </a:solidFill>
          <a:ln>
            <a:noFill/>
            <a:prstDash val="dash"/>
          </a:ln>
          <a:effectLst/>
        </p:spPr>
        <p:style>
          <a:lnRef idx="1">
            <a:schemeClr val="accent1"/>
          </a:lnRef>
          <a:fillRef idx="3">
            <a:schemeClr val="accent1"/>
          </a:fillRef>
          <a:effectRef idx="2">
            <a:schemeClr val="accent1"/>
          </a:effectRef>
          <a:fontRef idx="minor">
            <a:schemeClr val="lt1"/>
          </a:fontRef>
        </p:style>
        <p:txBody>
          <a:bodyPr lIns="1246498" tIns="0" rIns="105523" bIns="0" rtlCol="0" anchor="ctr"/>
          <a:lstStyle/>
          <a:p>
            <a:r>
              <a:rPr lang="nl-NL" sz="1500" dirty="0">
                <a:latin typeface="Calibri" panose="020F0502020204030204" pitchFamily="34" charset="0"/>
                <a:cs typeface="Calibri" panose="020F0502020204030204" pitchFamily="34" charset="0"/>
              </a:rPr>
              <a:t>Market coordination mechanism</a:t>
            </a:r>
          </a:p>
          <a:p>
            <a:r>
              <a:rPr lang="nl-NL" sz="1500" dirty="0">
                <a:latin typeface="Calibri" panose="020F0502020204030204" pitchFamily="34" charset="0"/>
                <a:cs typeface="Calibri" panose="020F0502020204030204" pitchFamily="34" charset="0"/>
              </a:rPr>
              <a:t>Process / information model</a:t>
            </a:r>
          </a:p>
        </p:txBody>
      </p:sp>
      <p:sp>
        <p:nvSpPr>
          <p:cNvPr id="122" name="Rechthoek 10"/>
          <p:cNvSpPr>
            <a:spLocks noChangeAspect="1"/>
          </p:cNvSpPr>
          <p:nvPr/>
        </p:nvSpPr>
        <p:spPr>
          <a:xfrm>
            <a:off x="4711834" y="3747455"/>
            <a:ext cx="4321112" cy="9668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07749" tIns="0" rIns="105523" bIns="0" rtlCol="0" anchor="ctr">
            <a:normAutofit/>
          </a:bodyPr>
          <a:lstStyle/>
          <a:p>
            <a:pPr algn="ctr"/>
            <a:r>
              <a:rPr lang="nl-NL" sz="1500" dirty="0">
                <a:latin typeface="Calibri" panose="020F0502020204030204" pitchFamily="34" charset="0"/>
                <a:cs typeface="Calibri" panose="020F0502020204030204" pitchFamily="34" charset="0"/>
              </a:rPr>
              <a:t>Implementation</a:t>
            </a:r>
          </a:p>
        </p:txBody>
      </p:sp>
      <p:cxnSp>
        <p:nvCxnSpPr>
          <p:cNvPr id="6" name="Elbow Connector 5"/>
          <p:cNvCxnSpPr>
            <a:stCxn id="114" idx="1"/>
            <a:endCxn id="115" idx="3"/>
          </p:cNvCxnSpPr>
          <p:nvPr/>
        </p:nvCxnSpPr>
        <p:spPr>
          <a:xfrm rot="10800000" flipH="1" flipV="1">
            <a:off x="3337071" y="2153228"/>
            <a:ext cx="7070641" cy="5097"/>
          </a:xfrm>
          <a:prstGeom prst="bentConnector5">
            <a:avLst>
              <a:gd name="adj1" fmla="val -3733"/>
              <a:gd name="adj2" fmla="val 51531271"/>
              <a:gd name="adj3" fmla="val 103733"/>
            </a:avLst>
          </a:prstGeom>
          <a:ln>
            <a:prstDash val="dash"/>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876855" y="5535857"/>
            <a:ext cx="10314577" cy="539648"/>
          </a:xfrm>
          <a:prstGeom prst="rect">
            <a:avLst/>
          </a:prstGeom>
          <a:solidFill>
            <a:srgbClr val="E94E1B"/>
          </a:solidFill>
          <a:ln>
            <a:noFill/>
          </a:ln>
          <a:effectLst/>
        </p:spPr>
        <p:style>
          <a:lnRef idx="1">
            <a:schemeClr val="accent1"/>
          </a:lnRef>
          <a:fillRef idx="3">
            <a:schemeClr val="accent1"/>
          </a:fillRef>
          <a:effectRef idx="2">
            <a:schemeClr val="accent1"/>
          </a:effectRef>
          <a:fontRef idx="minor">
            <a:schemeClr val="lt1"/>
          </a:fontRef>
        </p:style>
        <p:txBody>
          <a:bodyPr lIns="105523" tIns="52763" rIns="105523" bIns="52763" rtlCol="0" anchor="ctr"/>
          <a:lstStyle/>
          <a:p>
            <a:pPr algn="ctr"/>
            <a:r>
              <a:rPr lang="en-IN" dirty="0">
                <a:latin typeface="Calibri" panose="020F0502020204030204" pitchFamily="34" charset="0"/>
                <a:cs typeface="Calibri" panose="020F0502020204030204" pitchFamily="34" charset="0"/>
              </a:rPr>
              <a:t>Parts of the current USEF framework are expected to end up in either the regulatory framework, </a:t>
            </a:r>
            <a:br>
              <a:rPr lang="en-IN" dirty="0">
                <a:latin typeface="Calibri" panose="020F0502020204030204" pitchFamily="34" charset="0"/>
                <a:cs typeface="Calibri" panose="020F0502020204030204" pitchFamily="34" charset="0"/>
              </a:rPr>
            </a:br>
            <a:r>
              <a:rPr lang="en-IN" dirty="0">
                <a:latin typeface="Calibri" panose="020F0502020204030204" pitchFamily="34" charset="0"/>
                <a:cs typeface="Calibri" panose="020F0502020204030204" pitchFamily="34" charset="0"/>
              </a:rPr>
              <a:t>or in flexibility products </a:t>
            </a:r>
          </a:p>
        </p:txBody>
      </p:sp>
      <p:pic>
        <p:nvPicPr>
          <p:cNvPr id="11" name="Picture 10"/>
          <p:cNvPicPr>
            <a:picLocks noChangeAspect="1"/>
          </p:cNvPicPr>
          <p:nvPr/>
        </p:nvPicPr>
        <p:blipFill rotWithShape="1">
          <a:blip r:embed="rId3">
            <a:lum bright="70000" contrast="-70000"/>
          </a:blip>
          <a:srcRect l="8798" t="25266" r="8272" b="36970"/>
          <a:stretch/>
        </p:blipFill>
        <p:spPr>
          <a:xfrm>
            <a:off x="3514834" y="1961171"/>
            <a:ext cx="842017" cy="383519"/>
          </a:xfrm>
          <a:prstGeom prst="rect">
            <a:avLst/>
          </a:prstGeom>
        </p:spPr>
      </p:pic>
      <p:pic>
        <p:nvPicPr>
          <p:cNvPr id="14" name="Picture 13"/>
          <p:cNvPicPr>
            <a:picLocks noChangeAspect="1"/>
          </p:cNvPicPr>
          <p:nvPr/>
        </p:nvPicPr>
        <p:blipFill rotWithShape="1">
          <a:blip r:embed="rId4">
            <a:lum bright="70000" contrast="-70000"/>
          </a:blip>
          <a:srcRect b="13744"/>
          <a:stretch/>
        </p:blipFill>
        <p:spPr>
          <a:xfrm>
            <a:off x="7054650" y="2102665"/>
            <a:ext cx="437359" cy="375050"/>
          </a:xfrm>
          <a:prstGeom prst="rect">
            <a:avLst/>
          </a:prstGeom>
        </p:spPr>
      </p:pic>
      <p:grpSp>
        <p:nvGrpSpPr>
          <p:cNvPr id="129" name="Group 23"/>
          <p:cNvGrpSpPr>
            <a:grpSpLocks noChangeAspect="1"/>
          </p:cNvGrpSpPr>
          <p:nvPr/>
        </p:nvGrpSpPr>
        <p:grpSpPr bwMode="auto">
          <a:xfrm>
            <a:off x="7174439" y="1894498"/>
            <a:ext cx="201727" cy="201502"/>
            <a:chOff x="6010" y="210"/>
            <a:chExt cx="726" cy="725"/>
          </a:xfrm>
          <a:solidFill>
            <a:schemeClr val="bg1"/>
          </a:solidFill>
        </p:grpSpPr>
        <p:sp>
          <p:nvSpPr>
            <p:cNvPr id="130" name="Freeform 24"/>
            <p:cNvSpPr>
              <a:spLocks/>
            </p:cNvSpPr>
            <p:nvPr/>
          </p:nvSpPr>
          <p:spPr bwMode="auto">
            <a:xfrm>
              <a:off x="6228" y="525"/>
              <a:ext cx="121" cy="259"/>
            </a:xfrm>
            <a:custGeom>
              <a:avLst/>
              <a:gdLst>
                <a:gd name="T0" fmla="*/ 1 w 20"/>
                <a:gd name="T1" fmla="*/ 0 h 43"/>
                <a:gd name="T2" fmla="*/ 0 w 20"/>
                <a:gd name="T3" fmla="*/ 10 h 43"/>
                <a:gd name="T4" fmla="*/ 10 w 20"/>
                <a:gd name="T5" fmla="*/ 43 h 43"/>
                <a:gd name="T6" fmla="*/ 20 w 20"/>
                <a:gd name="T7" fmla="*/ 21 h 43"/>
                <a:gd name="T8" fmla="*/ 1 w 20"/>
                <a:gd name="T9" fmla="*/ 0 h 43"/>
              </a:gdLst>
              <a:ahLst/>
              <a:cxnLst>
                <a:cxn ang="0">
                  <a:pos x="T0" y="T1"/>
                </a:cxn>
                <a:cxn ang="0">
                  <a:pos x="T2" y="T3"/>
                </a:cxn>
                <a:cxn ang="0">
                  <a:pos x="T4" y="T5"/>
                </a:cxn>
                <a:cxn ang="0">
                  <a:pos x="T6" y="T7"/>
                </a:cxn>
                <a:cxn ang="0">
                  <a:pos x="T8" y="T9"/>
                </a:cxn>
              </a:cxnLst>
              <a:rect l="0" t="0" r="r" b="b"/>
              <a:pathLst>
                <a:path w="20" h="43">
                  <a:moveTo>
                    <a:pt x="1" y="0"/>
                  </a:moveTo>
                  <a:cubicBezTo>
                    <a:pt x="0" y="4"/>
                    <a:pt x="0" y="7"/>
                    <a:pt x="0" y="10"/>
                  </a:cubicBezTo>
                  <a:cubicBezTo>
                    <a:pt x="0" y="24"/>
                    <a:pt x="4" y="34"/>
                    <a:pt x="10" y="43"/>
                  </a:cubicBezTo>
                  <a:cubicBezTo>
                    <a:pt x="16" y="37"/>
                    <a:pt x="20" y="29"/>
                    <a:pt x="20" y="21"/>
                  </a:cubicBezTo>
                  <a:cubicBezTo>
                    <a:pt x="20" y="13"/>
                    <a:pt x="12" y="7"/>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2200" dirty="0">
                <a:latin typeface="Calibri" panose="020F0502020204030204" pitchFamily="34" charset="0"/>
                <a:cs typeface="Calibri" panose="020F0502020204030204" pitchFamily="34" charset="0"/>
              </a:endParaRPr>
            </a:p>
          </p:txBody>
        </p:sp>
        <p:sp>
          <p:nvSpPr>
            <p:cNvPr id="131" name="Freeform 25"/>
            <p:cNvSpPr>
              <a:spLocks/>
            </p:cNvSpPr>
            <p:nvPr/>
          </p:nvSpPr>
          <p:spPr bwMode="auto">
            <a:xfrm>
              <a:off x="6415" y="210"/>
              <a:ext cx="321" cy="296"/>
            </a:xfrm>
            <a:custGeom>
              <a:avLst/>
              <a:gdLst>
                <a:gd name="T0" fmla="*/ 51 w 53"/>
                <a:gd name="T1" fmla="*/ 0 h 49"/>
                <a:gd name="T2" fmla="*/ 3 w 53"/>
                <a:gd name="T3" fmla="*/ 0 h 49"/>
                <a:gd name="T4" fmla="*/ 1 w 53"/>
                <a:gd name="T5" fmla="*/ 2 h 49"/>
                <a:gd name="T6" fmla="*/ 1 w 53"/>
                <a:gd name="T7" fmla="*/ 4 h 49"/>
                <a:gd name="T8" fmla="*/ 12 w 53"/>
                <a:gd name="T9" fmla="*/ 14 h 49"/>
                <a:gd name="T10" fmla="*/ 0 w 53"/>
                <a:gd name="T11" fmla="*/ 19 h 49"/>
                <a:gd name="T12" fmla="*/ 20 w 53"/>
                <a:gd name="T13" fmla="*/ 41 h 49"/>
                <a:gd name="T14" fmla="*/ 34 w 53"/>
                <a:gd name="T15" fmla="*/ 35 h 49"/>
                <a:gd name="T16" fmla="*/ 49 w 53"/>
                <a:gd name="T17" fmla="*/ 49 h 49"/>
                <a:gd name="T18" fmla="*/ 52 w 53"/>
                <a:gd name="T19" fmla="*/ 49 h 49"/>
                <a:gd name="T20" fmla="*/ 53 w 53"/>
                <a:gd name="T21" fmla="*/ 47 h 49"/>
                <a:gd name="T22" fmla="*/ 53 w 53"/>
                <a:gd name="T23" fmla="*/ 2 h 49"/>
                <a:gd name="T24" fmla="*/ 51 w 53"/>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49">
                  <a:moveTo>
                    <a:pt x="51" y="0"/>
                  </a:moveTo>
                  <a:cubicBezTo>
                    <a:pt x="3" y="0"/>
                    <a:pt x="3" y="0"/>
                    <a:pt x="3" y="0"/>
                  </a:cubicBezTo>
                  <a:cubicBezTo>
                    <a:pt x="2" y="0"/>
                    <a:pt x="1" y="1"/>
                    <a:pt x="1" y="2"/>
                  </a:cubicBezTo>
                  <a:cubicBezTo>
                    <a:pt x="1" y="2"/>
                    <a:pt x="1" y="3"/>
                    <a:pt x="1" y="4"/>
                  </a:cubicBezTo>
                  <a:cubicBezTo>
                    <a:pt x="12" y="14"/>
                    <a:pt x="12" y="14"/>
                    <a:pt x="12" y="14"/>
                  </a:cubicBezTo>
                  <a:cubicBezTo>
                    <a:pt x="8" y="15"/>
                    <a:pt x="4" y="17"/>
                    <a:pt x="0" y="19"/>
                  </a:cubicBezTo>
                  <a:cubicBezTo>
                    <a:pt x="9" y="25"/>
                    <a:pt x="15" y="33"/>
                    <a:pt x="20" y="41"/>
                  </a:cubicBezTo>
                  <a:cubicBezTo>
                    <a:pt x="24" y="39"/>
                    <a:pt x="29" y="37"/>
                    <a:pt x="34" y="35"/>
                  </a:cubicBezTo>
                  <a:cubicBezTo>
                    <a:pt x="49" y="49"/>
                    <a:pt x="49" y="49"/>
                    <a:pt x="49" y="49"/>
                  </a:cubicBezTo>
                  <a:cubicBezTo>
                    <a:pt x="50" y="49"/>
                    <a:pt x="51" y="49"/>
                    <a:pt x="52" y="49"/>
                  </a:cubicBezTo>
                  <a:cubicBezTo>
                    <a:pt x="52" y="49"/>
                    <a:pt x="53" y="48"/>
                    <a:pt x="53" y="47"/>
                  </a:cubicBezTo>
                  <a:cubicBezTo>
                    <a:pt x="53" y="2"/>
                    <a:pt x="53" y="2"/>
                    <a:pt x="53" y="2"/>
                  </a:cubicBezTo>
                  <a:cubicBezTo>
                    <a:pt x="53" y="1"/>
                    <a:pt x="52"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2200" dirty="0">
                <a:latin typeface="Calibri" panose="020F0502020204030204" pitchFamily="34" charset="0"/>
                <a:cs typeface="Calibri" panose="020F0502020204030204" pitchFamily="34" charset="0"/>
              </a:endParaRPr>
            </a:p>
          </p:txBody>
        </p:sp>
        <p:sp>
          <p:nvSpPr>
            <p:cNvPr id="132" name="Freeform 26"/>
            <p:cNvSpPr>
              <a:spLocks/>
            </p:cNvSpPr>
            <p:nvPr/>
          </p:nvSpPr>
          <p:spPr bwMode="auto">
            <a:xfrm>
              <a:off x="6415" y="851"/>
              <a:ext cx="188" cy="84"/>
            </a:xfrm>
            <a:custGeom>
              <a:avLst/>
              <a:gdLst>
                <a:gd name="T0" fmla="*/ 29 w 31"/>
                <a:gd name="T1" fmla="*/ 11 h 14"/>
                <a:gd name="T2" fmla="*/ 7 w 31"/>
                <a:gd name="T3" fmla="*/ 0 h 14"/>
                <a:gd name="T4" fmla="*/ 0 w 31"/>
                <a:gd name="T5" fmla="*/ 6 h 14"/>
                <a:gd name="T6" fmla="*/ 28 w 31"/>
                <a:gd name="T7" fmla="*/ 14 h 14"/>
                <a:gd name="T8" fmla="*/ 28 w 31"/>
                <a:gd name="T9" fmla="*/ 14 h 14"/>
                <a:gd name="T10" fmla="*/ 30 w 31"/>
                <a:gd name="T11" fmla="*/ 13 h 14"/>
                <a:gd name="T12" fmla="*/ 29 w 31"/>
                <a:gd name="T13" fmla="*/ 11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29" y="11"/>
                  </a:moveTo>
                  <a:cubicBezTo>
                    <a:pt x="22" y="9"/>
                    <a:pt x="14" y="5"/>
                    <a:pt x="7" y="0"/>
                  </a:cubicBezTo>
                  <a:cubicBezTo>
                    <a:pt x="5" y="2"/>
                    <a:pt x="3" y="4"/>
                    <a:pt x="0" y="6"/>
                  </a:cubicBezTo>
                  <a:cubicBezTo>
                    <a:pt x="11" y="11"/>
                    <a:pt x="21" y="14"/>
                    <a:pt x="28" y="14"/>
                  </a:cubicBezTo>
                  <a:cubicBezTo>
                    <a:pt x="28" y="14"/>
                    <a:pt x="28" y="14"/>
                    <a:pt x="28" y="14"/>
                  </a:cubicBezTo>
                  <a:cubicBezTo>
                    <a:pt x="29" y="14"/>
                    <a:pt x="30" y="14"/>
                    <a:pt x="30" y="13"/>
                  </a:cubicBezTo>
                  <a:cubicBezTo>
                    <a:pt x="31" y="12"/>
                    <a:pt x="30" y="11"/>
                    <a:pt x="2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2200" dirty="0">
                <a:latin typeface="Calibri" panose="020F0502020204030204" pitchFamily="34" charset="0"/>
                <a:cs typeface="Calibri" panose="020F0502020204030204" pitchFamily="34" charset="0"/>
              </a:endParaRPr>
            </a:p>
          </p:txBody>
        </p:sp>
        <p:sp>
          <p:nvSpPr>
            <p:cNvPr id="133" name="Freeform 27"/>
            <p:cNvSpPr>
              <a:spLocks/>
            </p:cNvSpPr>
            <p:nvPr/>
          </p:nvSpPr>
          <p:spPr bwMode="auto">
            <a:xfrm>
              <a:off x="6010" y="210"/>
              <a:ext cx="508" cy="725"/>
            </a:xfrm>
            <a:custGeom>
              <a:avLst/>
              <a:gdLst>
                <a:gd name="T0" fmla="*/ 40 w 84"/>
                <a:gd name="T1" fmla="*/ 14 h 120"/>
                <a:gd name="T2" fmla="*/ 51 w 84"/>
                <a:gd name="T3" fmla="*/ 4 h 120"/>
                <a:gd name="T4" fmla="*/ 51 w 84"/>
                <a:gd name="T5" fmla="*/ 2 h 120"/>
                <a:gd name="T6" fmla="*/ 50 w 84"/>
                <a:gd name="T7" fmla="*/ 0 h 120"/>
                <a:gd name="T8" fmla="*/ 2 w 84"/>
                <a:gd name="T9" fmla="*/ 0 h 120"/>
                <a:gd name="T10" fmla="*/ 0 w 84"/>
                <a:gd name="T11" fmla="*/ 2 h 120"/>
                <a:gd name="T12" fmla="*/ 0 w 84"/>
                <a:gd name="T13" fmla="*/ 47 h 120"/>
                <a:gd name="T14" fmla="*/ 1 w 84"/>
                <a:gd name="T15" fmla="*/ 49 h 120"/>
                <a:gd name="T16" fmla="*/ 3 w 84"/>
                <a:gd name="T17" fmla="*/ 49 h 120"/>
                <a:gd name="T18" fmla="*/ 18 w 84"/>
                <a:gd name="T19" fmla="*/ 35 h 120"/>
                <a:gd name="T20" fmla="*/ 64 w 84"/>
                <a:gd name="T21" fmla="*/ 73 h 120"/>
                <a:gd name="T22" fmla="*/ 23 w 84"/>
                <a:gd name="T23" fmla="*/ 117 h 120"/>
                <a:gd name="T24" fmla="*/ 22 w 84"/>
                <a:gd name="T25" fmla="*/ 119 h 120"/>
                <a:gd name="T26" fmla="*/ 24 w 84"/>
                <a:gd name="T27" fmla="*/ 120 h 120"/>
                <a:gd name="T28" fmla="*/ 24 w 84"/>
                <a:gd name="T29" fmla="*/ 120 h 120"/>
                <a:gd name="T30" fmla="*/ 84 w 84"/>
                <a:gd name="T31" fmla="*/ 62 h 120"/>
                <a:gd name="T32" fmla="*/ 40 w 84"/>
                <a:gd name="T33" fmla="*/ 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20">
                  <a:moveTo>
                    <a:pt x="40" y="14"/>
                  </a:moveTo>
                  <a:cubicBezTo>
                    <a:pt x="51" y="4"/>
                    <a:pt x="51" y="4"/>
                    <a:pt x="51" y="4"/>
                  </a:cubicBezTo>
                  <a:cubicBezTo>
                    <a:pt x="52" y="3"/>
                    <a:pt x="52" y="2"/>
                    <a:pt x="51" y="2"/>
                  </a:cubicBezTo>
                  <a:cubicBezTo>
                    <a:pt x="51" y="1"/>
                    <a:pt x="50" y="0"/>
                    <a:pt x="50" y="0"/>
                  </a:cubicBezTo>
                  <a:cubicBezTo>
                    <a:pt x="2" y="0"/>
                    <a:pt x="2" y="0"/>
                    <a:pt x="2" y="0"/>
                  </a:cubicBezTo>
                  <a:cubicBezTo>
                    <a:pt x="0" y="0"/>
                    <a:pt x="0" y="1"/>
                    <a:pt x="0" y="2"/>
                  </a:cubicBezTo>
                  <a:cubicBezTo>
                    <a:pt x="0" y="47"/>
                    <a:pt x="0" y="47"/>
                    <a:pt x="0" y="47"/>
                  </a:cubicBezTo>
                  <a:cubicBezTo>
                    <a:pt x="0" y="48"/>
                    <a:pt x="0" y="49"/>
                    <a:pt x="1" y="49"/>
                  </a:cubicBezTo>
                  <a:cubicBezTo>
                    <a:pt x="2" y="49"/>
                    <a:pt x="2" y="49"/>
                    <a:pt x="3" y="49"/>
                  </a:cubicBezTo>
                  <a:cubicBezTo>
                    <a:pt x="18" y="35"/>
                    <a:pt x="18" y="35"/>
                    <a:pt x="18" y="35"/>
                  </a:cubicBezTo>
                  <a:cubicBezTo>
                    <a:pt x="41" y="44"/>
                    <a:pt x="64" y="55"/>
                    <a:pt x="64" y="73"/>
                  </a:cubicBezTo>
                  <a:cubicBezTo>
                    <a:pt x="64" y="95"/>
                    <a:pt x="42" y="112"/>
                    <a:pt x="23" y="117"/>
                  </a:cubicBezTo>
                  <a:cubicBezTo>
                    <a:pt x="22" y="117"/>
                    <a:pt x="22" y="118"/>
                    <a:pt x="22" y="119"/>
                  </a:cubicBezTo>
                  <a:cubicBezTo>
                    <a:pt x="22" y="120"/>
                    <a:pt x="23" y="120"/>
                    <a:pt x="24" y="120"/>
                  </a:cubicBezTo>
                  <a:cubicBezTo>
                    <a:pt x="24" y="120"/>
                    <a:pt x="24" y="120"/>
                    <a:pt x="24" y="120"/>
                  </a:cubicBezTo>
                  <a:cubicBezTo>
                    <a:pt x="42" y="119"/>
                    <a:pt x="84" y="106"/>
                    <a:pt x="84" y="62"/>
                  </a:cubicBezTo>
                  <a:cubicBezTo>
                    <a:pt x="84" y="38"/>
                    <a:pt x="62" y="22"/>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2200" dirty="0">
                <a:latin typeface="Calibri" panose="020F0502020204030204" pitchFamily="34" charset="0"/>
                <a:cs typeface="Calibri" panose="020F0502020204030204" pitchFamily="34" charset="0"/>
              </a:endParaRPr>
            </a:p>
          </p:txBody>
        </p:sp>
      </p:grpSp>
      <p:pic>
        <p:nvPicPr>
          <p:cNvPr id="16" name="Picture 15"/>
          <p:cNvPicPr>
            <a:picLocks noChangeAspect="1"/>
          </p:cNvPicPr>
          <p:nvPr/>
        </p:nvPicPr>
        <p:blipFill>
          <a:blip r:embed="rId5">
            <a:lum bright="70000" contrast="-70000"/>
          </a:blip>
          <a:stretch>
            <a:fillRect/>
          </a:stretch>
        </p:blipFill>
        <p:spPr>
          <a:xfrm>
            <a:off x="5030871" y="2811747"/>
            <a:ext cx="882959" cy="755524"/>
          </a:xfrm>
          <a:prstGeom prst="rect">
            <a:avLst/>
          </a:prstGeom>
        </p:spPr>
      </p:pic>
      <p:pic>
        <p:nvPicPr>
          <p:cNvPr id="18" name="Picture 17"/>
          <p:cNvPicPr>
            <a:picLocks noChangeAspect="1"/>
          </p:cNvPicPr>
          <p:nvPr/>
        </p:nvPicPr>
        <p:blipFill rotWithShape="1">
          <a:blip r:embed="rId6">
            <a:lum bright="70000" contrast="-70000"/>
          </a:blip>
          <a:srcRect l="7724" t="2207" r="9839" b="15356"/>
          <a:stretch/>
        </p:blipFill>
        <p:spPr>
          <a:xfrm>
            <a:off x="5257457" y="4015936"/>
            <a:ext cx="429799" cy="429912"/>
          </a:xfrm>
          <a:prstGeom prst="rect">
            <a:avLst/>
          </a:prstGeom>
        </p:spPr>
      </p:pic>
      <p:sp>
        <p:nvSpPr>
          <p:cNvPr id="24" name="TextBox 23"/>
          <p:cNvSpPr txBox="1"/>
          <p:nvPr/>
        </p:nvSpPr>
        <p:spPr>
          <a:xfrm>
            <a:off x="9743035" y="4469901"/>
            <a:ext cx="985549" cy="296177"/>
          </a:xfrm>
          <a:prstGeom prst="rect">
            <a:avLst/>
          </a:prstGeom>
          <a:noFill/>
        </p:spPr>
        <p:txBody>
          <a:bodyPr wrap="none" lIns="105537" tIns="52769" rIns="105537" bIns="52769" rtlCol="0">
            <a:spAutoFit/>
          </a:bodyPr>
          <a:lstStyle/>
          <a:p>
            <a:r>
              <a:rPr lang="en-IN" sz="1200" dirty="0">
                <a:latin typeface="Calibri" panose="020F0502020204030204" pitchFamily="34" charset="0"/>
                <a:cs typeface="Calibri" panose="020F0502020204030204" pitchFamily="34" charset="0"/>
              </a:rPr>
              <a:t>USEF SCOPE</a:t>
            </a:r>
          </a:p>
        </p:txBody>
      </p:sp>
    </p:spTree>
    <p:extLst>
      <p:ext uri="{BB962C8B-B14F-4D97-AF65-F5344CB8AC3E}">
        <p14:creationId xmlns:p14="http://schemas.microsoft.com/office/powerpoint/2010/main" val="14152500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52236286-4DC8-46DE-9269-8F728FBC0641}" type="slidenum">
              <a:rPr lang="nl-NL" smtClean="0">
                <a:solidFill>
                  <a:srgbClr val="821E7D"/>
                </a:solidFill>
              </a:rPr>
              <a:pPr/>
              <a:t>14</a:t>
            </a:fld>
            <a:endParaRPr lang="nl-NL" dirty="0">
              <a:solidFill>
                <a:srgbClr val="821E7D"/>
              </a:solidFill>
            </a:endParaRPr>
          </a:p>
        </p:txBody>
      </p:sp>
      <p:sp>
        <p:nvSpPr>
          <p:cNvPr id="19" name="Titel 1"/>
          <p:cNvSpPr>
            <a:spLocks noGrp="1"/>
          </p:cNvSpPr>
          <p:nvPr>
            <p:ph type="title"/>
          </p:nvPr>
        </p:nvSpPr>
        <p:spPr>
          <a:xfrm>
            <a:off x="703818" y="668859"/>
            <a:ext cx="11111466" cy="1005182"/>
          </a:xfrm>
        </p:spPr>
        <p:txBody>
          <a:bodyPr/>
          <a:lstStyle/>
          <a:p>
            <a:r>
              <a:rPr lang="en-US" sz="3600" dirty="0"/>
              <a:t>DYNAMO DSO product – location 1: Nijmegen-Noord</a:t>
            </a:r>
            <a:endParaRPr lang="nl-NL" sz="3600" dirty="0"/>
          </a:p>
        </p:txBody>
      </p:sp>
      <p:sp>
        <p:nvSpPr>
          <p:cNvPr id="20" name="Tijdelijke aanduiding voor inhoud 2"/>
          <p:cNvSpPr>
            <a:spLocks noGrp="1"/>
          </p:cNvSpPr>
          <p:nvPr>
            <p:ph idx="1"/>
          </p:nvPr>
        </p:nvSpPr>
        <p:spPr>
          <a:xfrm>
            <a:off x="703818" y="1848019"/>
            <a:ext cx="10948282" cy="4859577"/>
          </a:xfrm>
          <a:ln w="12700">
            <a:noFill/>
          </a:ln>
        </p:spPr>
        <p:txBody>
          <a:bodyPr>
            <a:normAutofit fontScale="77500" lnSpcReduction="20000"/>
          </a:bodyPr>
          <a:lstStyle/>
          <a:p>
            <a:r>
              <a:rPr lang="en-US" dirty="0" smtClean="0"/>
              <a:t>Open market consultation: </a:t>
            </a:r>
          </a:p>
          <a:p>
            <a:pPr lvl="1"/>
            <a:r>
              <a:rPr lang="en-US" dirty="0" smtClean="0"/>
              <a:t>initially started with limited contracting period (1 year) with bilateral contracts for flex-availability and flex-delivery</a:t>
            </a:r>
          </a:p>
          <a:p>
            <a:r>
              <a:rPr lang="en-US" dirty="0" smtClean="0"/>
              <a:t>Capacity only </a:t>
            </a:r>
          </a:p>
          <a:p>
            <a:pPr lvl="1"/>
            <a:r>
              <a:rPr lang="en-US" dirty="0"/>
              <a:t>Constraint is </a:t>
            </a:r>
            <a:r>
              <a:rPr lang="en-US" dirty="0" smtClean="0"/>
              <a:t>one-directional </a:t>
            </a:r>
            <a:r>
              <a:rPr lang="en-US" dirty="0"/>
              <a:t>capacity limitation to the area: flex provision </a:t>
            </a:r>
            <a:r>
              <a:rPr lang="en-US" dirty="0" smtClean="0"/>
              <a:t>when </a:t>
            </a:r>
            <a:r>
              <a:rPr lang="en-US" dirty="0"/>
              <a:t>requested</a:t>
            </a:r>
          </a:p>
          <a:p>
            <a:r>
              <a:rPr lang="en-US" dirty="0" smtClean="0"/>
              <a:t>DSO Requirements for flexibility product:</a:t>
            </a:r>
          </a:p>
          <a:p>
            <a:pPr lvl="1"/>
            <a:r>
              <a:rPr lang="en-US" dirty="0" smtClean="0"/>
              <a:t>Capacity availability at peak-time (in Nijmegen </a:t>
            </a:r>
            <a:r>
              <a:rPr lang="en-US" dirty="0" err="1" smtClean="0"/>
              <a:t>noord</a:t>
            </a:r>
            <a:r>
              <a:rPr lang="en-US" dirty="0" smtClean="0"/>
              <a:t> during peak-hours (in winter)</a:t>
            </a:r>
          </a:p>
          <a:p>
            <a:pPr lvl="1"/>
            <a:r>
              <a:rPr lang="en-US" dirty="0" smtClean="0"/>
              <a:t>Suggestion and/or limitation for the rebound (e.g. prevent battery recharge during evening peak)</a:t>
            </a:r>
          </a:p>
          <a:p>
            <a:pPr lvl="1"/>
            <a:r>
              <a:rPr lang="en-US" dirty="0" smtClean="0"/>
              <a:t>Competitive bidding for flex-offers</a:t>
            </a:r>
          </a:p>
          <a:p>
            <a:pPr lvl="1"/>
            <a:r>
              <a:rPr lang="en-US" dirty="0" smtClean="0"/>
              <a:t>Fixed timeslots for Day-Ahead and Intraday gate-closure</a:t>
            </a:r>
          </a:p>
          <a:p>
            <a:pPr lvl="1"/>
            <a:r>
              <a:rPr lang="en-US" dirty="0" smtClean="0"/>
              <a:t>Settlement procedure in place for settling flex-delivery and non-flex delivery (measurement)</a:t>
            </a:r>
          </a:p>
          <a:p>
            <a:endParaRPr lang="en-US" dirty="0" smtClean="0"/>
          </a:p>
          <a:p>
            <a:endParaRPr lang="nl-NL" dirty="0"/>
          </a:p>
        </p:txBody>
      </p:sp>
    </p:spTree>
    <p:extLst>
      <p:ext uri="{BB962C8B-B14F-4D97-AF65-F5344CB8AC3E}">
        <p14:creationId xmlns:p14="http://schemas.microsoft.com/office/powerpoint/2010/main" val="426179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600" dirty="0" smtClean="0"/>
              <a:t>DSO and the use of flexibility</a:t>
            </a:r>
            <a:endParaRPr lang="nl-NL" sz="3600" dirty="0"/>
          </a:p>
        </p:txBody>
      </p:sp>
      <p:sp>
        <p:nvSpPr>
          <p:cNvPr id="4" name="Tijdelijke aanduiding voor inhoud 2"/>
          <p:cNvSpPr txBox="1">
            <a:spLocks/>
          </p:cNvSpPr>
          <p:nvPr/>
        </p:nvSpPr>
        <p:spPr>
          <a:xfrm>
            <a:off x="721017" y="1461432"/>
            <a:ext cx="12564673" cy="6120468"/>
          </a:xfrm>
          <a:prstGeom prst="rect">
            <a:avLst/>
          </a:prstGeom>
        </p:spPr>
        <p:txBody>
          <a:bodyPr vert="horz" lIns="0" tIns="0" rIns="0" bIns="0" rtlCol="0">
            <a:noAutofit/>
          </a:bodyPr>
          <a:lstStyle>
            <a:lvl1pPr marL="0" indent="0" algn="l" defTabSz="1407719" rtl="0" eaLnBrk="1" latinLnBrk="0" hangingPunct="1">
              <a:lnSpc>
                <a:spcPts val="3387"/>
              </a:lnSpc>
              <a:spcBef>
                <a:spcPts val="0"/>
              </a:spcBef>
              <a:buClr>
                <a:schemeClr val="accent4"/>
              </a:buClr>
              <a:buSzPct val="100000"/>
              <a:buFontTx/>
              <a:buNone/>
              <a:defRPr sz="2800" b="0" i="0" kern="1200" baseline="0">
                <a:solidFill>
                  <a:schemeClr val="tx1"/>
                </a:solidFill>
                <a:latin typeface="Arial" pitchFamily="34" charset="0"/>
                <a:ea typeface="+mn-ea"/>
                <a:cs typeface="Arial" pitchFamily="34" charset="0"/>
              </a:defRPr>
            </a:lvl1pPr>
            <a:lvl2pPr marL="285944" indent="0" algn="l" defTabSz="1407719"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2pPr>
            <a:lvl3pPr marL="549889" indent="0" algn="l" defTabSz="1407719"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3pPr>
            <a:lvl4pPr marL="835833" indent="0" algn="l" defTabSz="1407719"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4pPr>
            <a:lvl5pPr marL="1102223" indent="0" algn="l" defTabSz="1407719" rtl="0" eaLnBrk="1" latinLnBrk="0" hangingPunct="1">
              <a:lnSpc>
                <a:spcPts val="3387"/>
              </a:lnSpc>
              <a:spcBef>
                <a:spcPts val="0"/>
              </a:spcBef>
              <a:buClr>
                <a:schemeClr val="accent4"/>
              </a:buClr>
              <a:buSzPct val="100000"/>
              <a:buFontTx/>
              <a:buNone/>
              <a:defRPr sz="2200" b="0" i="0" kern="1200" baseline="0">
                <a:solidFill>
                  <a:schemeClr val="tx1"/>
                </a:solidFill>
                <a:latin typeface="Arial" pitchFamily="34" charset="0"/>
                <a:ea typeface="+mn-ea"/>
                <a:cs typeface="Arial" pitchFamily="34" charset="0"/>
              </a:defRPr>
            </a:lvl5pPr>
            <a:lvl6pPr marL="3871227" indent="-351930" algn="l" defTabSz="1407719"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575086" indent="-351930" algn="l" defTabSz="1407719"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278946" indent="-351930" algn="l" defTabSz="1407719"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982805" indent="-351930" algn="l" defTabSz="1407719" rtl="0" eaLnBrk="1" latinLnBrk="0" hangingPunct="1">
              <a:spcBef>
                <a:spcPct val="20000"/>
              </a:spcBef>
              <a:buFont typeface="Arial" pitchFamily="34" charset="0"/>
              <a:buChar char="•"/>
              <a:defRPr sz="3100" kern="1200">
                <a:solidFill>
                  <a:schemeClr val="tx1"/>
                </a:solidFill>
                <a:latin typeface="+mn-lt"/>
                <a:ea typeface="+mn-ea"/>
                <a:cs typeface="+mn-cs"/>
              </a:defRPr>
            </a:lvl9pPr>
          </a:lstStyle>
          <a:p>
            <a:pPr defTabSz="1407183">
              <a:buClr>
                <a:srgbClr val="000000"/>
              </a:buClr>
            </a:pPr>
            <a:r>
              <a:rPr lang="en-US" sz="1800" b="1" dirty="0" smtClean="0">
                <a:solidFill>
                  <a:srgbClr val="821E7D"/>
                </a:solidFill>
              </a:rPr>
              <a:t>Flexibility could be </a:t>
            </a:r>
            <a:r>
              <a:rPr lang="en-US" sz="1800" b="1" dirty="0" smtClean="0">
                <a:solidFill>
                  <a:srgbClr val="821E7D"/>
                </a:solidFill>
              </a:rPr>
              <a:t>of real </a:t>
            </a:r>
            <a:r>
              <a:rPr lang="en-US" sz="1800" b="1" dirty="0" smtClean="0">
                <a:solidFill>
                  <a:srgbClr val="821E7D"/>
                </a:solidFill>
              </a:rPr>
              <a:t>value </a:t>
            </a:r>
            <a:r>
              <a:rPr lang="en-US" sz="1800" b="1" dirty="0" smtClean="0">
                <a:solidFill>
                  <a:srgbClr val="821E7D"/>
                </a:solidFill>
              </a:rPr>
              <a:t>for </a:t>
            </a:r>
            <a:r>
              <a:rPr lang="en-US" sz="1800" b="1" dirty="0" smtClean="0">
                <a:solidFill>
                  <a:srgbClr val="821E7D"/>
                </a:solidFill>
              </a:rPr>
              <a:t>DSO’s, because:</a:t>
            </a:r>
          </a:p>
          <a:p>
            <a:pPr marL="285750" indent="-285750" defTabSz="1407183">
              <a:buClr>
                <a:srgbClr val="000000"/>
              </a:buClr>
              <a:buFont typeface="Arial" panose="020B0604020202020204" pitchFamily="34" charset="0"/>
              <a:buChar char="•"/>
            </a:pPr>
            <a:r>
              <a:rPr lang="en-US" sz="1800" dirty="0" smtClean="0"/>
              <a:t>Long-term prognosis can be difficult</a:t>
            </a:r>
          </a:p>
          <a:p>
            <a:pPr marL="285750" indent="-285750" defTabSz="1407183">
              <a:buClr>
                <a:srgbClr val="000000"/>
              </a:buClr>
              <a:buFont typeface="Arial" panose="020B0604020202020204" pitchFamily="34" charset="0"/>
              <a:buChar char="•"/>
            </a:pPr>
            <a:r>
              <a:rPr lang="en-US" sz="1800" dirty="0" smtClean="0"/>
              <a:t>New requests for capacity might move faster then we as DSO can handle</a:t>
            </a:r>
          </a:p>
          <a:p>
            <a:pPr marL="285750" indent="-285750" defTabSz="1407183">
              <a:buClr>
                <a:srgbClr val="000000"/>
              </a:buClr>
              <a:buFont typeface="Arial" panose="020B0604020202020204" pitchFamily="34" charset="0"/>
              <a:buChar char="•"/>
            </a:pPr>
            <a:r>
              <a:rPr lang="en-US" sz="1800" dirty="0" smtClean="0"/>
              <a:t>Prevent faster depreciation of assets then </a:t>
            </a:r>
            <a:r>
              <a:rPr lang="en-US" sz="1800" dirty="0" smtClean="0"/>
              <a:t>necessary</a:t>
            </a:r>
            <a:endParaRPr lang="en-US" sz="1800" dirty="0" smtClean="0"/>
          </a:p>
          <a:p>
            <a:pPr defTabSz="1407183">
              <a:buClr>
                <a:srgbClr val="000000"/>
              </a:buClr>
            </a:pPr>
            <a:endParaRPr lang="nl-NL" sz="1800" dirty="0" smtClean="0">
              <a:solidFill>
                <a:srgbClr val="821E7D"/>
              </a:solidFill>
            </a:endParaRPr>
          </a:p>
          <a:p>
            <a:pPr defTabSz="1407183">
              <a:buClr>
                <a:srgbClr val="000000"/>
              </a:buClr>
            </a:pPr>
            <a:r>
              <a:rPr lang="nl-NL" sz="1800" b="1" dirty="0" smtClean="0">
                <a:solidFill>
                  <a:srgbClr val="821E7D"/>
                </a:solidFill>
              </a:rPr>
              <a:t>Flexibility </a:t>
            </a:r>
            <a:r>
              <a:rPr lang="nl-NL" sz="1800" b="1" dirty="0">
                <a:solidFill>
                  <a:srgbClr val="821E7D"/>
                </a:solidFill>
              </a:rPr>
              <a:t>is </a:t>
            </a:r>
            <a:r>
              <a:rPr lang="nl-NL" sz="1800" b="1" dirty="0" err="1">
                <a:solidFill>
                  <a:srgbClr val="821E7D"/>
                </a:solidFill>
              </a:rPr>
              <a:t>not</a:t>
            </a:r>
            <a:r>
              <a:rPr lang="nl-NL" sz="1800" b="1" dirty="0">
                <a:solidFill>
                  <a:srgbClr val="821E7D"/>
                </a:solidFill>
              </a:rPr>
              <a:t> a solution </a:t>
            </a:r>
            <a:r>
              <a:rPr lang="nl-NL" sz="1800" b="1" dirty="0" err="1">
                <a:solidFill>
                  <a:srgbClr val="821E7D"/>
                </a:solidFill>
              </a:rPr>
              <a:t>when</a:t>
            </a:r>
            <a:r>
              <a:rPr lang="nl-NL" sz="1800" b="1" dirty="0">
                <a:solidFill>
                  <a:srgbClr val="821E7D"/>
                </a:solidFill>
              </a:rPr>
              <a:t>:</a:t>
            </a:r>
          </a:p>
          <a:p>
            <a:pPr marL="285750" indent="-285750" defTabSz="1407183">
              <a:buClr>
                <a:srgbClr val="000000"/>
              </a:buClr>
              <a:buFont typeface="Arial" panose="020B0604020202020204" pitchFamily="34" charset="0"/>
              <a:buChar char="•"/>
            </a:pPr>
            <a:r>
              <a:rPr lang="en-US" sz="1800" dirty="0"/>
              <a:t>Structural capacity issues (difficult to rely on flex)</a:t>
            </a:r>
          </a:p>
          <a:p>
            <a:pPr marL="285750" indent="-285750" defTabSz="1407183">
              <a:buClr>
                <a:srgbClr val="000000"/>
              </a:buClr>
              <a:buFont typeface="Arial" panose="020B0604020202020204" pitchFamily="34" charset="0"/>
              <a:buChar char="•"/>
            </a:pPr>
            <a:r>
              <a:rPr lang="en-US" sz="1800" dirty="0"/>
              <a:t>Costs: negative business case vs. for example grid-reinforcement</a:t>
            </a:r>
          </a:p>
          <a:p>
            <a:pPr marL="285750" indent="-285750" defTabSz="1407183">
              <a:buClr>
                <a:srgbClr val="000000"/>
              </a:buClr>
              <a:buFont typeface="Arial" panose="020B0604020202020204" pitchFamily="34" charset="0"/>
              <a:buChar char="•"/>
            </a:pPr>
            <a:r>
              <a:rPr lang="en-US" sz="1800" dirty="0"/>
              <a:t>Risk of flex availability (e.g. flex from Electric Vehicles)</a:t>
            </a:r>
          </a:p>
          <a:p>
            <a:pPr marL="0" lvl="1">
              <a:buClr>
                <a:srgbClr val="000000"/>
              </a:buClr>
            </a:pPr>
            <a:endParaRPr lang="en-US" sz="1800" dirty="0" smtClean="0">
              <a:solidFill>
                <a:srgbClr val="821E7D"/>
              </a:solidFill>
            </a:endParaRPr>
          </a:p>
          <a:p>
            <a:pPr marL="0" lvl="1">
              <a:buClr>
                <a:srgbClr val="000000"/>
              </a:buClr>
            </a:pPr>
            <a:r>
              <a:rPr lang="en-US" sz="1800" b="1" dirty="0" smtClean="0">
                <a:solidFill>
                  <a:srgbClr val="821E7D"/>
                </a:solidFill>
              </a:rPr>
              <a:t>But keep in mind:</a:t>
            </a:r>
          </a:p>
          <a:p>
            <a:pPr marL="342900" lvl="1" indent="-342900">
              <a:buClr>
                <a:srgbClr val="000000"/>
              </a:buClr>
              <a:buFont typeface="Arial" panose="020B0604020202020204" pitchFamily="34" charset="0"/>
              <a:buChar char="•"/>
            </a:pPr>
            <a:r>
              <a:rPr lang="en-US" sz="1800" dirty="0" smtClean="0"/>
              <a:t>Location, location, location is what matters for the DSO</a:t>
            </a:r>
          </a:p>
          <a:p>
            <a:pPr marL="342900" lvl="1" indent="-342900">
              <a:buClr>
                <a:srgbClr val="000000"/>
              </a:buClr>
              <a:buFont typeface="Arial" panose="020B0604020202020204" pitchFamily="34" charset="0"/>
              <a:buChar char="•"/>
            </a:pPr>
            <a:r>
              <a:rPr lang="en-US" sz="1800" dirty="0" smtClean="0"/>
              <a:t>It will always be one of the options for a DSO</a:t>
            </a:r>
          </a:p>
          <a:p>
            <a:pPr marL="342900" lvl="1" indent="-342900">
              <a:buClr>
                <a:srgbClr val="000000"/>
              </a:buClr>
              <a:buFont typeface="Arial" panose="020B0604020202020204" pitchFamily="34" charset="0"/>
              <a:buChar char="•"/>
            </a:pPr>
            <a:r>
              <a:rPr lang="en-US" sz="1800" dirty="0" smtClean="0"/>
              <a:t>DSO maintains to be a DSO, 3 freedom’s are </a:t>
            </a:r>
            <a:r>
              <a:rPr lang="en-US" sz="1800" dirty="0" smtClean="0"/>
              <a:t>guaranteed</a:t>
            </a:r>
            <a:endParaRPr lang="en-US" sz="1800" dirty="0" smtClean="0"/>
          </a:p>
          <a:p>
            <a:pPr marL="342900" lvl="1" indent="-342900">
              <a:buClr>
                <a:srgbClr val="000000"/>
              </a:buClr>
              <a:buFont typeface="Arial" panose="020B0604020202020204" pitchFamily="34" charset="0"/>
              <a:buChar char="•"/>
            </a:pPr>
            <a:endParaRPr lang="en-US" sz="1800" dirty="0" smtClean="0">
              <a:solidFill>
                <a:srgbClr val="821E7D"/>
              </a:solidFill>
            </a:endParaRPr>
          </a:p>
          <a:p>
            <a:pPr marL="342900" lvl="1" indent="-342900">
              <a:buClr>
                <a:srgbClr val="000000"/>
              </a:buClr>
              <a:buAutoNum type="arabicPeriod"/>
            </a:pPr>
            <a:endParaRPr lang="en-US" sz="1800" dirty="0" smtClean="0">
              <a:solidFill>
                <a:srgbClr val="821E7D"/>
              </a:solidFill>
            </a:endParaRPr>
          </a:p>
          <a:p>
            <a:pPr defTabSz="1407183">
              <a:buClr>
                <a:srgbClr val="000000"/>
              </a:buClr>
            </a:pPr>
            <a:endParaRPr lang="nl-NL" dirty="0">
              <a:solidFill>
                <a:srgbClr val="000000"/>
              </a:solidFill>
            </a:endParaRPr>
          </a:p>
        </p:txBody>
      </p:sp>
    </p:spTree>
    <p:extLst>
      <p:ext uri="{BB962C8B-B14F-4D97-AF65-F5344CB8AC3E}">
        <p14:creationId xmlns:p14="http://schemas.microsoft.com/office/powerpoint/2010/main" val="3828618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600" dirty="0" smtClean="0"/>
              <a:t>Further </a:t>
            </a:r>
            <a:r>
              <a:rPr lang="en-US" sz="3600" dirty="0" smtClean="0"/>
              <a:t>innovation suggestions:</a:t>
            </a:r>
            <a:endParaRPr lang="nl-NL" sz="3600" dirty="0"/>
          </a:p>
        </p:txBody>
      </p:sp>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16</a:t>
            </a:fld>
            <a:endParaRPr lang="nl-NL" dirty="0">
              <a:solidFill>
                <a:srgbClr val="821E7D"/>
              </a:solidFill>
            </a:endParaRPr>
          </a:p>
        </p:txBody>
      </p:sp>
      <p:sp>
        <p:nvSpPr>
          <p:cNvPr id="6" name="Tijdelijke aanduiding voor inhoud 5"/>
          <p:cNvSpPr>
            <a:spLocks noGrp="1"/>
          </p:cNvSpPr>
          <p:nvPr>
            <p:ph idx="1"/>
          </p:nvPr>
        </p:nvSpPr>
        <p:spPr/>
        <p:txBody>
          <a:bodyPr>
            <a:normAutofit fontScale="77500" lnSpcReduction="20000"/>
          </a:bodyPr>
          <a:lstStyle/>
          <a:p>
            <a:r>
              <a:rPr lang="en-US" b="1" dirty="0" smtClean="0">
                <a:sym typeface="Wingdings" panose="05000000000000000000" pitchFamily="2" charset="2"/>
              </a:rPr>
              <a:t>Availability of flexibility</a:t>
            </a:r>
          </a:p>
          <a:p>
            <a:pPr lvl="1"/>
            <a:r>
              <a:rPr lang="en-US" dirty="0" smtClean="0">
                <a:sym typeface="Wingdings" panose="05000000000000000000" pitchFamily="2" charset="2"/>
              </a:rPr>
              <a:t>Flex-providers (AGR/BRP): stimulate technical advancement for availability and integration in (existing) energy markets</a:t>
            </a:r>
          </a:p>
          <a:p>
            <a:pPr lvl="1"/>
            <a:r>
              <a:rPr lang="en-US" dirty="0" smtClean="0">
                <a:sym typeface="Wingdings" panose="05000000000000000000" pitchFamily="2" charset="2"/>
              </a:rPr>
              <a:t>Flex-users (DSO/TSO): stimulate the cultural, technical, economical shift for system operators</a:t>
            </a:r>
          </a:p>
          <a:p>
            <a:r>
              <a:rPr lang="en-US" b="1" dirty="0"/>
              <a:t>Data is key </a:t>
            </a:r>
            <a:r>
              <a:rPr lang="en-US" dirty="0"/>
              <a:t>for all </a:t>
            </a:r>
            <a:r>
              <a:rPr lang="en-US" dirty="0" smtClean="0"/>
              <a:t>stakeholders, including the </a:t>
            </a:r>
            <a:r>
              <a:rPr lang="en-US" dirty="0"/>
              <a:t>active consumer, enhance </a:t>
            </a:r>
            <a:r>
              <a:rPr lang="en-US" dirty="0" err="1"/>
              <a:t>processability</a:t>
            </a:r>
            <a:r>
              <a:rPr lang="en-US" dirty="0"/>
              <a:t> of data whilst protecting privacy/security.</a:t>
            </a:r>
          </a:p>
          <a:p>
            <a:r>
              <a:rPr lang="en-US" dirty="0" smtClean="0"/>
              <a:t>Stimulate </a:t>
            </a:r>
            <a:r>
              <a:rPr lang="en-US" b="1" dirty="0" smtClean="0"/>
              <a:t>open-platforms</a:t>
            </a:r>
            <a:r>
              <a:rPr lang="en-US" dirty="0" smtClean="0"/>
              <a:t> for active customers to access services they wish to access</a:t>
            </a:r>
          </a:p>
          <a:p>
            <a:r>
              <a:rPr lang="en-US" dirty="0" smtClean="0"/>
              <a:t>Stimulate OEM’s to already equip </a:t>
            </a:r>
            <a:r>
              <a:rPr lang="en-US" b="1" dirty="0" smtClean="0"/>
              <a:t>flex-assets</a:t>
            </a:r>
            <a:r>
              <a:rPr lang="en-US" dirty="0" smtClean="0"/>
              <a:t> to reduce hardware costs for (new) retail</a:t>
            </a:r>
          </a:p>
          <a:p>
            <a:r>
              <a:rPr lang="en-US" dirty="0" smtClean="0"/>
              <a:t>Stimulate </a:t>
            </a:r>
            <a:r>
              <a:rPr lang="en-US" b="1" dirty="0" smtClean="0"/>
              <a:t>system solutions</a:t>
            </a:r>
            <a:r>
              <a:rPr lang="en-US" dirty="0" smtClean="0"/>
              <a:t>, next to unilateral or bilateral innovation projects</a:t>
            </a:r>
          </a:p>
          <a:p>
            <a:r>
              <a:rPr lang="en-US" dirty="0" smtClean="0"/>
              <a:t>Stimulate </a:t>
            </a:r>
            <a:r>
              <a:rPr lang="en-US" b="1" dirty="0" smtClean="0"/>
              <a:t>harmonization for information exchange </a:t>
            </a:r>
            <a:r>
              <a:rPr lang="en-US" dirty="0" smtClean="0"/>
              <a:t>and products: 29 solutions won’t help in achieving low-cost availability of flexibility</a:t>
            </a:r>
          </a:p>
          <a:p>
            <a:r>
              <a:rPr lang="en-US" dirty="0"/>
              <a:t>Understand interaction between </a:t>
            </a:r>
            <a:r>
              <a:rPr lang="en-US" b="1" dirty="0"/>
              <a:t>implicit and explicit </a:t>
            </a:r>
            <a:r>
              <a:rPr lang="en-US" b="1" dirty="0" smtClean="0"/>
              <a:t>demand-response </a:t>
            </a:r>
            <a:r>
              <a:rPr lang="en-US" dirty="0" smtClean="0"/>
              <a:t>(and necessary DSO-requirements)</a:t>
            </a:r>
            <a:endParaRPr lang="en-US" dirty="0"/>
          </a:p>
        </p:txBody>
      </p:sp>
    </p:spTree>
    <p:extLst>
      <p:ext uri="{BB962C8B-B14F-4D97-AF65-F5344CB8AC3E}">
        <p14:creationId xmlns:p14="http://schemas.microsoft.com/office/powerpoint/2010/main" val="260199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dirty="0" smtClean="0">
                <a:solidFill>
                  <a:srgbClr val="821E7D"/>
                </a:solidFill>
              </a:rPr>
              <a:t>Bram Sieben</a:t>
            </a:r>
          </a:p>
          <a:p>
            <a:r>
              <a:rPr lang="en-US" dirty="0" smtClean="0">
                <a:solidFill>
                  <a:srgbClr val="821E7D"/>
                </a:solidFill>
                <a:hlinkClick r:id="rId2"/>
              </a:rPr>
              <a:t>Bram.sieben@alliander.com</a:t>
            </a:r>
            <a:endParaRPr lang="en-US" dirty="0" smtClean="0">
              <a:solidFill>
                <a:srgbClr val="821E7D"/>
              </a:solidFill>
            </a:endParaRPr>
          </a:p>
          <a:p>
            <a:endParaRPr lang="nl-NL" dirty="0">
              <a:solidFill>
                <a:srgbClr val="821E7D"/>
              </a:solidFill>
            </a:endParaRPr>
          </a:p>
        </p:txBody>
      </p:sp>
      <p:sp>
        <p:nvSpPr>
          <p:cNvPr id="5" name="Tijdelijke aanduiding voor dianummer 4"/>
          <p:cNvSpPr>
            <a:spLocks noGrp="1"/>
          </p:cNvSpPr>
          <p:nvPr>
            <p:ph type="sldNum" sz="quarter" idx="4"/>
          </p:nvPr>
        </p:nvSpPr>
        <p:spPr/>
        <p:txBody>
          <a:bodyPr/>
          <a:lstStyle/>
          <a:p>
            <a:fld id="{52236286-4DC8-46DE-9269-8F728FBC0641}" type="slidenum">
              <a:rPr lang="nl-NL" smtClean="0">
                <a:solidFill>
                  <a:srgbClr val="821E7D"/>
                </a:solidFill>
              </a:rPr>
              <a:pPr/>
              <a:t>17</a:t>
            </a:fld>
            <a:endParaRPr lang="nl-NL" dirty="0">
              <a:solidFill>
                <a:srgbClr val="821E7D"/>
              </a:solidFill>
            </a:endParaRPr>
          </a:p>
        </p:txBody>
      </p:sp>
      <p:sp>
        <p:nvSpPr>
          <p:cNvPr id="7" name="Tijdelijke aanduiding voor inhoud 6"/>
          <p:cNvSpPr>
            <a:spLocks noGrp="1"/>
          </p:cNvSpPr>
          <p:nvPr>
            <p:ph idx="16"/>
          </p:nvPr>
        </p:nvSpPr>
        <p:spPr/>
        <p:txBody>
          <a:bodyPr>
            <a:normAutofit fontScale="77500" lnSpcReduction="20000"/>
          </a:bodyPr>
          <a:lstStyle/>
          <a:p>
            <a:r>
              <a:rPr lang="en-US" dirty="0" smtClean="0"/>
              <a:t>Questions?</a:t>
            </a:r>
            <a:endParaRPr lang="nl-NL" dirty="0"/>
          </a:p>
        </p:txBody>
      </p:sp>
    </p:spTree>
    <p:extLst>
      <p:ext uri="{BB962C8B-B14F-4D97-AF65-F5344CB8AC3E}">
        <p14:creationId xmlns:p14="http://schemas.microsoft.com/office/powerpoint/2010/main" val="330906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711109" y="4369781"/>
            <a:ext cx="5530981" cy="3036453"/>
          </a:xfrm>
          <a:prstGeom prst="rect">
            <a:avLst/>
          </a:prstGeom>
        </p:spPr>
      </p:pic>
      <p:pic>
        <p:nvPicPr>
          <p:cNvPr id="19" name="Afbeelding 18"/>
          <p:cNvPicPr>
            <a:picLocks noChangeAspect="1"/>
          </p:cNvPicPr>
          <p:nvPr/>
        </p:nvPicPr>
        <p:blipFill>
          <a:blip r:embed="rId4"/>
          <a:stretch>
            <a:fillRect/>
          </a:stretch>
        </p:blipFill>
        <p:spPr>
          <a:xfrm>
            <a:off x="0" y="0"/>
            <a:ext cx="14076363" cy="7920038"/>
          </a:xfrm>
          <a:prstGeom prst="rect">
            <a:avLst/>
          </a:prstGeom>
        </p:spPr>
      </p:pic>
      <p:pic>
        <p:nvPicPr>
          <p:cNvPr id="14" name="Afbeelding 13"/>
          <p:cNvPicPr>
            <a:picLocks noChangeAspect="1"/>
          </p:cNvPicPr>
          <p:nvPr/>
        </p:nvPicPr>
        <p:blipFill>
          <a:blip r:embed="rId5"/>
          <a:stretch>
            <a:fillRect/>
          </a:stretch>
        </p:blipFill>
        <p:spPr>
          <a:xfrm>
            <a:off x="698276" y="1566653"/>
            <a:ext cx="8308964" cy="2471344"/>
          </a:xfrm>
          <a:prstGeom prst="rect">
            <a:avLst/>
          </a:prstGeom>
        </p:spPr>
      </p:pic>
      <p:pic>
        <p:nvPicPr>
          <p:cNvPr id="3" name="Afbeelding 2"/>
          <p:cNvPicPr>
            <a:picLocks noChangeAspect="1"/>
          </p:cNvPicPr>
          <p:nvPr/>
        </p:nvPicPr>
        <p:blipFill>
          <a:blip r:embed="rId6"/>
          <a:stretch>
            <a:fillRect/>
          </a:stretch>
        </p:blipFill>
        <p:spPr>
          <a:xfrm>
            <a:off x="6619197" y="4369284"/>
            <a:ext cx="2357791" cy="3036455"/>
          </a:xfrm>
          <a:prstGeom prst="rect">
            <a:avLst/>
          </a:prstGeom>
        </p:spPr>
      </p:pic>
      <p:pic>
        <p:nvPicPr>
          <p:cNvPr id="15" name="Afbeelding 14"/>
          <p:cNvPicPr>
            <a:picLocks noChangeAspect="1"/>
          </p:cNvPicPr>
          <p:nvPr/>
        </p:nvPicPr>
        <p:blipFill>
          <a:blip r:embed="rId7"/>
          <a:stretch>
            <a:fillRect/>
          </a:stretch>
        </p:blipFill>
        <p:spPr>
          <a:xfrm>
            <a:off x="1020859" y="2835063"/>
            <a:ext cx="7663798" cy="858003"/>
          </a:xfrm>
          <a:prstGeom prst="rect">
            <a:avLst/>
          </a:prstGeom>
        </p:spPr>
      </p:pic>
      <p:sp>
        <p:nvSpPr>
          <p:cNvPr id="13" name="Tekstvak 12"/>
          <p:cNvSpPr txBox="1"/>
          <p:nvPr/>
        </p:nvSpPr>
        <p:spPr>
          <a:xfrm>
            <a:off x="531153" y="2515736"/>
            <a:ext cx="2677160" cy="350390"/>
          </a:xfrm>
          <a:prstGeom prst="rect">
            <a:avLst/>
          </a:prstGeom>
          <a:noFill/>
        </p:spPr>
        <p:txBody>
          <a:bodyPr wrap="square" lIns="125654" tIns="62829" rIns="125654" bIns="49470" rtlCol="0" anchor="b">
            <a:spAutoFit/>
          </a:bodyPr>
          <a:lstStyle/>
          <a:p>
            <a:pPr algn="ctr" defTabSz="628276"/>
            <a:r>
              <a:rPr lang="nl-NL" sz="1500" dirty="0">
                <a:solidFill>
                  <a:srgbClr val="7DB43C"/>
                </a:solidFill>
              </a:rPr>
              <a:t>Network management</a:t>
            </a:r>
          </a:p>
        </p:txBody>
      </p:sp>
      <p:sp>
        <p:nvSpPr>
          <p:cNvPr id="21" name="Tekstvak 20"/>
          <p:cNvSpPr txBox="1"/>
          <p:nvPr/>
        </p:nvSpPr>
        <p:spPr>
          <a:xfrm>
            <a:off x="3042984" y="2515736"/>
            <a:ext cx="3618849" cy="350390"/>
          </a:xfrm>
          <a:prstGeom prst="rect">
            <a:avLst/>
          </a:prstGeom>
          <a:noFill/>
        </p:spPr>
        <p:txBody>
          <a:bodyPr wrap="square" lIns="125654" tIns="62829" rIns="125654" bIns="49470" rtlCol="0" anchor="b">
            <a:spAutoFit/>
          </a:bodyPr>
          <a:lstStyle/>
          <a:p>
            <a:pPr algn="ctr" defTabSz="628276"/>
            <a:r>
              <a:rPr lang="nl-NL" sz="1500" dirty="0" err="1">
                <a:solidFill>
                  <a:srgbClr val="7DB43C"/>
                </a:solidFill>
              </a:rPr>
              <a:t>Infrastructure</a:t>
            </a:r>
            <a:r>
              <a:rPr lang="nl-NL" sz="1500" dirty="0">
                <a:solidFill>
                  <a:srgbClr val="7DB43C"/>
                </a:solidFill>
              </a:rPr>
              <a:t> </a:t>
            </a:r>
            <a:r>
              <a:rPr lang="nl-NL" sz="1500" dirty="0" err="1">
                <a:solidFill>
                  <a:srgbClr val="7DB43C"/>
                </a:solidFill>
              </a:rPr>
              <a:t>and</a:t>
            </a:r>
            <a:r>
              <a:rPr lang="nl-NL" sz="1500" dirty="0">
                <a:solidFill>
                  <a:srgbClr val="7DB43C"/>
                </a:solidFill>
              </a:rPr>
              <a:t> Services</a:t>
            </a:r>
          </a:p>
        </p:txBody>
      </p:sp>
      <p:sp>
        <p:nvSpPr>
          <p:cNvPr id="24" name="Tekstvak 23"/>
          <p:cNvSpPr txBox="1"/>
          <p:nvPr/>
        </p:nvSpPr>
        <p:spPr>
          <a:xfrm>
            <a:off x="6660043" y="2515736"/>
            <a:ext cx="2346493" cy="350390"/>
          </a:xfrm>
          <a:prstGeom prst="rect">
            <a:avLst/>
          </a:prstGeom>
          <a:noFill/>
        </p:spPr>
        <p:txBody>
          <a:bodyPr wrap="square" lIns="125654" tIns="62829" rIns="125654" bIns="49470" rtlCol="0" anchor="b">
            <a:spAutoFit/>
          </a:bodyPr>
          <a:lstStyle/>
          <a:p>
            <a:pPr algn="ctr" defTabSz="628276"/>
            <a:r>
              <a:rPr lang="nl-NL" sz="1500" dirty="0">
                <a:solidFill>
                  <a:srgbClr val="7DB43C"/>
                </a:solidFill>
              </a:rPr>
              <a:t>Germany</a:t>
            </a:r>
          </a:p>
        </p:txBody>
      </p:sp>
      <p:sp>
        <p:nvSpPr>
          <p:cNvPr id="16" name="Tekstvak 15"/>
          <p:cNvSpPr txBox="1"/>
          <p:nvPr/>
        </p:nvSpPr>
        <p:spPr>
          <a:xfrm>
            <a:off x="711105" y="4369782"/>
            <a:ext cx="2398053" cy="577668"/>
          </a:xfrm>
          <a:prstGeom prst="rect">
            <a:avLst/>
          </a:prstGeom>
          <a:noFill/>
        </p:spPr>
        <p:txBody>
          <a:bodyPr wrap="none" lIns="277033" tIns="227564" rIns="125654" bIns="62829" rtlCol="0">
            <a:spAutoFit/>
          </a:bodyPr>
          <a:lstStyle/>
          <a:p>
            <a:pPr defTabSz="628276"/>
            <a:r>
              <a:rPr lang="nl-NL" dirty="0" err="1" smtClean="0">
                <a:solidFill>
                  <a:srgbClr val="7DB43C"/>
                </a:solidFill>
              </a:rPr>
              <a:t>Shareholders</a:t>
            </a:r>
            <a:r>
              <a:rPr lang="nl-NL" dirty="0" smtClean="0">
                <a:solidFill>
                  <a:srgbClr val="7DB43C"/>
                </a:solidFill>
              </a:rPr>
              <a:t> </a:t>
            </a:r>
            <a:r>
              <a:rPr lang="nl-NL" dirty="0">
                <a:solidFill>
                  <a:srgbClr val="7DB43C"/>
                </a:solidFill>
              </a:rPr>
              <a:t>2016</a:t>
            </a:r>
          </a:p>
        </p:txBody>
      </p:sp>
      <p:grpSp>
        <p:nvGrpSpPr>
          <p:cNvPr id="33" name="Groep 32"/>
          <p:cNvGrpSpPr/>
          <p:nvPr/>
        </p:nvGrpSpPr>
        <p:grpSpPr>
          <a:xfrm>
            <a:off x="6551071" y="4471265"/>
            <a:ext cx="2494046" cy="662232"/>
            <a:chOff x="4333750" y="3871681"/>
            <a:chExt cx="1620131" cy="573429"/>
          </a:xfrm>
        </p:grpSpPr>
        <p:pic>
          <p:nvPicPr>
            <p:cNvPr id="6" name="Afbeelding 5"/>
            <p:cNvPicPr>
              <a:picLocks noChangeAspect="1"/>
            </p:cNvPicPr>
            <p:nvPr/>
          </p:nvPicPr>
          <p:blipFill>
            <a:blip r:embed="rId8"/>
            <a:stretch>
              <a:fillRect/>
            </a:stretch>
          </p:blipFill>
          <p:spPr>
            <a:xfrm>
              <a:off x="4511674" y="3914532"/>
              <a:ext cx="119063" cy="147638"/>
            </a:xfrm>
            <a:prstGeom prst="rect">
              <a:avLst/>
            </a:prstGeom>
          </p:spPr>
        </p:pic>
        <p:sp>
          <p:nvSpPr>
            <p:cNvPr id="25" name="Tekstvak 24"/>
            <p:cNvSpPr txBox="1"/>
            <p:nvPr/>
          </p:nvSpPr>
          <p:spPr>
            <a:xfrm>
              <a:off x="4606414" y="3871681"/>
              <a:ext cx="1347467" cy="258006"/>
            </a:xfrm>
            <a:prstGeom prst="rect">
              <a:avLst/>
            </a:prstGeom>
            <a:noFill/>
          </p:spPr>
          <p:txBody>
            <a:bodyPr wrap="square" bIns="36000" rtlCol="0" anchor="b">
              <a:spAutoFit/>
            </a:bodyPr>
            <a:lstStyle/>
            <a:p>
              <a:pPr defTabSz="628276"/>
              <a:r>
                <a:rPr lang="nl-NL" sz="1400">
                  <a:solidFill>
                    <a:srgbClr val="7DB43C"/>
                  </a:solidFill>
                </a:rPr>
                <a:t>End-users</a:t>
              </a:r>
              <a:endParaRPr lang="nl-NL" sz="1500" dirty="0">
                <a:solidFill>
                  <a:srgbClr val="7DB43C"/>
                </a:solidFill>
              </a:endParaRPr>
            </a:p>
          </p:txBody>
        </p:sp>
        <p:sp>
          <p:nvSpPr>
            <p:cNvPr id="30" name="Tekstvak 29"/>
            <p:cNvSpPr txBox="1"/>
            <p:nvPr/>
          </p:nvSpPr>
          <p:spPr>
            <a:xfrm>
              <a:off x="4333750" y="4125304"/>
              <a:ext cx="1525392" cy="319806"/>
            </a:xfrm>
            <a:prstGeom prst="rect">
              <a:avLst/>
            </a:prstGeom>
            <a:noFill/>
          </p:spPr>
          <p:txBody>
            <a:bodyPr wrap="square" rtlCol="0">
              <a:spAutoFit/>
            </a:bodyPr>
            <a:lstStyle/>
            <a:p>
              <a:pPr algn="ctr" defTabSz="628276"/>
              <a:r>
                <a:rPr lang="nl-NL" dirty="0" smtClean="0">
                  <a:solidFill>
                    <a:srgbClr val="E66E00"/>
                  </a:solidFill>
                </a:rPr>
                <a:t>3.2 </a:t>
              </a:r>
              <a:r>
                <a:rPr lang="nl-NL" dirty="0" err="1" smtClean="0">
                  <a:solidFill>
                    <a:srgbClr val="E66E00"/>
                  </a:solidFill>
                </a:rPr>
                <a:t>mln</a:t>
              </a:r>
              <a:endParaRPr lang="nl-NL" dirty="0">
                <a:solidFill>
                  <a:srgbClr val="E66E00"/>
                </a:solidFill>
              </a:endParaRPr>
            </a:p>
          </p:txBody>
        </p:sp>
      </p:grpSp>
      <p:grpSp>
        <p:nvGrpSpPr>
          <p:cNvPr id="34" name="Groep 33"/>
          <p:cNvGrpSpPr/>
          <p:nvPr/>
        </p:nvGrpSpPr>
        <p:grpSpPr>
          <a:xfrm>
            <a:off x="6551071" y="5462807"/>
            <a:ext cx="2494046" cy="672182"/>
            <a:chOff x="4333750" y="4778833"/>
            <a:chExt cx="1620131" cy="582046"/>
          </a:xfrm>
        </p:grpSpPr>
        <p:pic>
          <p:nvPicPr>
            <p:cNvPr id="5" name="Afbeelding 4"/>
            <p:cNvPicPr>
              <a:picLocks noChangeAspect="1"/>
            </p:cNvPicPr>
            <p:nvPr/>
          </p:nvPicPr>
          <p:blipFill>
            <a:blip r:embed="rId9"/>
            <a:stretch>
              <a:fillRect/>
            </a:stretch>
          </p:blipFill>
          <p:spPr>
            <a:xfrm>
              <a:off x="4511674" y="4826491"/>
              <a:ext cx="119063" cy="147638"/>
            </a:xfrm>
            <a:prstGeom prst="rect">
              <a:avLst/>
            </a:prstGeom>
          </p:spPr>
        </p:pic>
        <p:sp>
          <p:nvSpPr>
            <p:cNvPr id="28" name="Tekstvak 27"/>
            <p:cNvSpPr txBox="1"/>
            <p:nvPr/>
          </p:nvSpPr>
          <p:spPr>
            <a:xfrm>
              <a:off x="4606414" y="4778833"/>
              <a:ext cx="1347467" cy="258007"/>
            </a:xfrm>
            <a:prstGeom prst="rect">
              <a:avLst/>
            </a:prstGeom>
            <a:noFill/>
          </p:spPr>
          <p:txBody>
            <a:bodyPr wrap="square" bIns="36000" rtlCol="0" anchor="b">
              <a:spAutoFit/>
            </a:bodyPr>
            <a:lstStyle/>
            <a:p>
              <a:pPr defTabSz="628276"/>
              <a:r>
                <a:rPr lang="nl-NL" sz="1400" dirty="0" err="1">
                  <a:solidFill>
                    <a:srgbClr val="7DB43C"/>
                  </a:solidFill>
                </a:rPr>
                <a:t>Revenue</a:t>
              </a:r>
              <a:endParaRPr lang="nl-NL" sz="1500" dirty="0">
                <a:solidFill>
                  <a:srgbClr val="7DB43C"/>
                </a:solidFill>
              </a:endParaRPr>
            </a:p>
          </p:txBody>
        </p:sp>
        <p:sp>
          <p:nvSpPr>
            <p:cNvPr id="31" name="Tekstvak 30"/>
            <p:cNvSpPr txBox="1"/>
            <p:nvPr/>
          </p:nvSpPr>
          <p:spPr>
            <a:xfrm>
              <a:off x="4333750" y="5041072"/>
              <a:ext cx="1525392" cy="319807"/>
            </a:xfrm>
            <a:prstGeom prst="rect">
              <a:avLst/>
            </a:prstGeom>
            <a:noFill/>
          </p:spPr>
          <p:txBody>
            <a:bodyPr wrap="square" rtlCol="0">
              <a:spAutoFit/>
            </a:bodyPr>
            <a:lstStyle/>
            <a:p>
              <a:pPr algn="ctr" defTabSz="628276"/>
              <a:r>
                <a:rPr lang="nl-NL" dirty="0">
                  <a:solidFill>
                    <a:srgbClr val="E66E00"/>
                  </a:solidFill>
                </a:rPr>
                <a:t>1,6 </a:t>
              </a:r>
              <a:r>
                <a:rPr lang="nl-NL" dirty="0" err="1" smtClean="0">
                  <a:solidFill>
                    <a:srgbClr val="E66E00"/>
                  </a:solidFill>
                </a:rPr>
                <a:t>bln</a:t>
              </a:r>
              <a:endParaRPr lang="nl-NL" dirty="0">
                <a:solidFill>
                  <a:srgbClr val="E66E00"/>
                </a:solidFill>
              </a:endParaRPr>
            </a:p>
          </p:txBody>
        </p:sp>
      </p:grpSp>
      <p:grpSp>
        <p:nvGrpSpPr>
          <p:cNvPr id="35" name="Groep 34"/>
          <p:cNvGrpSpPr/>
          <p:nvPr/>
        </p:nvGrpSpPr>
        <p:grpSpPr>
          <a:xfrm>
            <a:off x="6551071" y="6465828"/>
            <a:ext cx="2494046" cy="667293"/>
            <a:chOff x="4333750" y="5667594"/>
            <a:chExt cx="1620131" cy="577814"/>
          </a:xfrm>
        </p:grpSpPr>
        <p:pic>
          <p:nvPicPr>
            <p:cNvPr id="4" name="Afbeelding 3"/>
            <p:cNvPicPr>
              <a:picLocks noChangeAspect="1"/>
            </p:cNvPicPr>
            <p:nvPr/>
          </p:nvPicPr>
          <p:blipFill>
            <a:blip r:embed="rId10"/>
            <a:stretch>
              <a:fillRect/>
            </a:stretch>
          </p:blipFill>
          <p:spPr>
            <a:xfrm>
              <a:off x="4511674" y="5718906"/>
              <a:ext cx="119063" cy="147638"/>
            </a:xfrm>
            <a:prstGeom prst="rect">
              <a:avLst/>
            </a:prstGeom>
          </p:spPr>
        </p:pic>
        <p:sp>
          <p:nvSpPr>
            <p:cNvPr id="29" name="Tekstvak 28"/>
            <p:cNvSpPr txBox="1"/>
            <p:nvPr/>
          </p:nvSpPr>
          <p:spPr>
            <a:xfrm>
              <a:off x="4606414" y="5667594"/>
              <a:ext cx="1347467" cy="258007"/>
            </a:xfrm>
            <a:prstGeom prst="rect">
              <a:avLst/>
            </a:prstGeom>
            <a:noFill/>
          </p:spPr>
          <p:txBody>
            <a:bodyPr wrap="square" bIns="36000" rtlCol="0" anchor="b">
              <a:spAutoFit/>
            </a:bodyPr>
            <a:lstStyle/>
            <a:p>
              <a:pPr defTabSz="628276"/>
              <a:r>
                <a:rPr lang="nl-NL" sz="1400" dirty="0">
                  <a:solidFill>
                    <a:srgbClr val="7DB43C"/>
                  </a:solidFill>
                </a:rPr>
                <a:t>Employees</a:t>
              </a:r>
              <a:endParaRPr lang="nl-NL" sz="1500" dirty="0">
                <a:solidFill>
                  <a:srgbClr val="7DB43C"/>
                </a:solidFill>
              </a:endParaRPr>
            </a:p>
          </p:txBody>
        </p:sp>
        <p:sp>
          <p:nvSpPr>
            <p:cNvPr id="32" name="Tekstvak 31"/>
            <p:cNvSpPr txBox="1"/>
            <p:nvPr/>
          </p:nvSpPr>
          <p:spPr>
            <a:xfrm>
              <a:off x="4333750" y="5925601"/>
              <a:ext cx="1525392" cy="319807"/>
            </a:xfrm>
            <a:prstGeom prst="rect">
              <a:avLst/>
            </a:prstGeom>
            <a:noFill/>
          </p:spPr>
          <p:txBody>
            <a:bodyPr wrap="square" rtlCol="0">
              <a:spAutoFit/>
            </a:bodyPr>
            <a:lstStyle/>
            <a:p>
              <a:pPr algn="ctr" defTabSz="628276"/>
              <a:r>
                <a:rPr lang="nl-NL" dirty="0">
                  <a:solidFill>
                    <a:srgbClr val="E66E00"/>
                  </a:solidFill>
                </a:rPr>
                <a:t>7100</a:t>
              </a:r>
            </a:p>
          </p:txBody>
        </p:sp>
      </p:grpSp>
      <p:cxnSp>
        <p:nvCxnSpPr>
          <p:cNvPr id="37" name="Rechte verbindingslijn 36"/>
          <p:cNvCxnSpPr/>
          <p:nvPr/>
        </p:nvCxnSpPr>
        <p:spPr>
          <a:xfrm>
            <a:off x="6928420" y="6398850"/>
            <a:ext cx="173934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kstvak 37"/>
          <p:cNvSpPr txBox="1"/>
          <p:nvPr/>
        </p:nvSpPr>
        <p:spPr>
          <a:xfrm>
            <a:off x="711106" y="5420224"/>
            <a:ext cx="2075280" cy="1229773"/>
          </a:xfrm>
          <a:prstGeom prst="rect">
            <a:avLst/>
          </a:prstGeom>
          <a:noFill/>
        </p:spPr>
        <p:txBody>
          <a:bodyPr wrap="square" lIns="125654" tIns="62829" rIns="125654" bIns="62829" rtlCol="0">
            <a:spAutoFit/>
          </a:bodyPr>
          <a:lstStyle/>
          <a:p>
            <a:pPr algn="r" defTabSz="628276">
              <a:spcAft>
                <a:spcPts val="687"/>
              </a:spcAft>
            </a:pPr>
            <a:r>
              <a:rPr lang="nl-NL" sz="1500" b="1" dirty="0">
                <a:solidFill>
                  <a:srgbClr val="BCBCBC"/>
                </a:solidFill>
              </a:rPr>
              <a:t>24% </a:t>
            </a:r>
            <a:r>
              <a:rPr lang="nl-NL" sz="1500" dirty="0" err="1">
                <a:solidFill>
                  <a:srgbClr val="BCBCBC"/>
                </a:solidFill>
              </a:rPr>
              <a:t>other</a:t>
            </a:r>
            <a:r>
              <a:rPr lang="nl-NL" sz="1500" dirty="0">
                <a:solidFill>
                  <a:srgbClr val="BCBCBC"/>
                </a:solidFill>
              </a:rPr>
              <a:t> </a:t>
            </a:r>
            <a:r>
              <a:rPr lang="nl-NL" sz="1500" dirty="0" err="1">
                <a:solidFill>
                  <a:srgbClr val="BCBCBC"/>
                </a:solidFill>
              </a:rPr>
              <a:t>shareholders</a:t>
            </a:r>
            <a:endParaRPr lang="nl-NL" sz="1500" dirty="0">
              <a:solidFill>
                <a:srgbClr val="BCBCBC"/>
              </a:solidFill>
            </a:endParaRPr>
          </a:p>
          <a:p>
            <a:pPr algn="r" defTabSz="628276">
              <a:spcAft>
                <a:spcPts val="687"/>
              </a:spcAft>
            </a:pPr>
            <a:r>
              <a:rPr lang="nl-NL" sz="1500" b="1" dirty="0">
                <a:solidFill>
                  <a:srgbClr val="821E7D"/>
                </a:solidFill>
              </a:rPr>
              <a:t>9% </a:t>
            </a:r>
            <a:r>
              <a:rPr lang="nl-NL" sz="1500" dirty="0">
                <a:solidFill>
                  <a:srgbClr val="821E7D"/>
                </a:solidFill>
              </a:rPr>
              <a:t>Amsterdam</a:t>
            </a:r>
          </a:p>
          <a:p>
            <a:pPr algn="r" defTabSz="628276">
              <a:spcAft>
                <a:spcPts val="687"/>
              </a:spcAft>
            </a:pPr>
            <a:r>
              <a:rPr lang="nl-NL" sz="1500" b="1" dirty="0">
                <a:solidFill>
                  <a:srgbClr val="AF191E"/>
                </a:solidFill>
              </a:rPr>
              <a:t>9% </a:t>
            </a:r>
            <a:r>
              <a:rPr lang="nl-NL" sz="1500" dirty="0">
                <a:solidFill>
                  <a:srgbClr val="AF191E"/>
                </a:solidFill>
              </a:rPr>
              <a:t>Noord-Holland</a:t>
            </a:r>
          </a:p>
        </p:txBody>
      </p:sp>
      <p:sp>
        <p:nvSpPr>
          <p:cNvPr id="39" name="Tekstvak 38"/>
          <p:cNvSpPr txBox="1"/>
          <p:nvPr/>
        </p:nvSpPr>
        <p:spPr>
          <a:xfrm>
            <a:off x="4435006" y="5525826"/>
            <a:ext cx="2075280" cy="1229773"/>
          </a:xfrm>
          <a:prstGeom prst="rect">
            <a:avLst/>
          </a:prstGeom>
          <a:noFill/>
        </p:spPr>
        <p:txBody>
          <a:bodyPr wrap="square" lIns="125654" tIns="62829" rIns="125654" bIns="62829" rtlCol="0">
            <a:spAutoFit/>
          </a:bodyPr>
          <a:lstStyle/>
          <a:p>
            <a:pPr defTabSz="628276">
              <a:spcAft>
                <a:spcPts val="687"/>
              </a:spcAft>
            </a:pPr>
            <a:r>
              <a:rPr lang="nl-NL" sz="1500" b="1" dirty="0">
                <a:solidFill>
                  <a:srgbClr val="7DB43C"/>
                </a:solidFill>
              </a:rPr>
              <a:t>45% </a:t>
            </a:r>
            <a:r>
              <a:rPr lang="nl-NL" sz="1500" dirty="0">
                <a:solidFill>
                  <a:srgbClr val="7DB43C"/>
                </a:solidFill>
              </a:rPr>
              <a:t>Gelderland</a:t>
            </a:r>
          </a:p>
          <a:p>
            <a:pPr defTabSz="628276">
              <a:spcAft>
                <a:spcPts val="687"/>
              </a:spcAft>
            </a:pPr>
            <a:r>
              <a:rPr lang="nl-NL" sz="1500" b="1" dirty="0">
                <a:solidFill>
                  <a:srgbClr val="E66E00"/>
                </a:solidFill>
              </a:rPr>
              <a:t/>
            </a:r>
            <a:br>
              <a:rPr lang="nl-NL" sz="1500" b="1" dirty="0">
                <a:solidFill>
                  <a:srgbClr val="E66E00"/>
                </a:solidFill>
              </a:rPr>
            </a:br>
            <a:endParaRPr lang="nl-NL" sz="1500" b="1" dirty="0">
              <a:solidFill>
                <a:srgbClr val="E66E00"/>
              </a:solidFill>
            </a:endParaRPr>
          </a:p>
          <a:p>
            <a:pPr defTabSz="628276">
              <a:spcAft>
                <a:spcPts val="687"/>
              </a:spcAft>
            </a:pPr>
            <a:r>
              <a:rPr lang="nl-NL" sz="1500" b="1" dirty="0">
                <a:solidFill>
                  <a:srgbClr val="E66E00"/>
                </a:solidFill>
              </a:rPr>
              <a:t>13% </a:t>
            </a:r>
            <a:r>
              <a:rPr lang="nl-NL" sz="1500" dirty="0">
                <a:solidFill>
                  <a:srgbClr val="E66E00"/>
                </a:solidFill>
              </a:rPr>
              <a:t>Friesland</a:t>
            </a:r>
          </a:p>
        </p:txBody>
      </p:sp>
      <p:cxnSp>
        <p:nvCxnSpPr>
          <p:cNvPr id="41" name="Rechte verbindingslijn 40"/>
          <p:cNvCxnSpPr/>
          <p:nvPr/>
        </p:nvCxnSpPr>
        <p:spPr>
          <a:xfrm flipH="1">
            <a:off x="2786384" y="5688346"/>
            <a:ext cx="25659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flipH="1">
            <a:off x="2786384" y="6033446"/>
            <a:ext cx="25659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a:xfrm flipH="1">
            <a:off x="2786384" y="6288821"/>
            <a:ext cx="6096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a:xfrm flipH="1">
            <a:off x="4272550" y="5688346"/>
            <a:ext cx="25659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Gebogen verbindingslijn 47"/>
          <p:cNvCxnSpPr>
            <a:stCxn id="11" idx="2"/>
          </p:cNvCxnSpPr>
          <p:nvPr/>
        </p:nvCxnSpPr>
        <p:spPr>
          <a:xfrm rot="16200000" flipH="1">
            <a:off x="4074276" y="5969057"/>
            <a:ext cx="25079" cy="884670"/>
          </a:xfrm>
          <a:prstGeom prst="bentConnector2">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p:nvPicPr>
        <p:blipFill>
          <a:blip r:embed="rId11"/>
          <a:stretch>
            <a:fillRect/>
          </a:stretch>
        </p:blipFill>
        <p:spPr>
          <a:xfrm>
            <a:off x="2932229" y="5330198"/>
            <a:ext cx="1424499" cy="1068655"/>
          </a:xfrm>
          <a:prstGeom prst="rect">
            <a:avLst/>
          </a:prstGeom>
        </p:spPr>
      </p:pic>
      <p:cxnSp>
        <p:nvCxnSpPr>
          <p:cNvPr id="54" name="Rechte verbindingslijn 53"/>
          <p:cNvCxnSpPr/>
          <p:nvPr/>
        </p:nvCxnSpPr>
        <p:spPr>
          <a:xfrm>
            <a:off x="6928420" y="5420222"/>
            <a:ext cx="173934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7" name="Tekstvak 56"/>
          <p:cNvSpPr txBox="1"/>
          <p:nvPr/>
        </p:nvSpPr>
        <p:spPr>
          <a:xfrm>
            <a:off x="9965985" y="5332422"/>
            <a:ext cx="3748374" cy="2047064"/>
          </a:xfrm>
          <a:custGeom>
            <a:avLst/>
            <a:gdLst>
              <a:gd name="connsiteX0" fmla="*/ 0 w 2434942"/>
              <a:gd name="connsiteY0" fmla="*/ 83874 h 1800652"/>
              <a:gd name="connsiteX1" fmla="*/ 83874 w 2434942"/>
              <a:gd name="connsiteY1" fmla="*/ 0 h 1800652"/>
              <a:gd name="connsiteX2" fmla="*/ 2351068 w 2434942"/>
              <a:gd name="connsiteY2" fmla="*/ 0 h 1800652"/>
              <a:gd name="connsiteX3" fmla="*/ 2434942 w 2434942"/>
              <a:gd name="connsiteY3" fmla="*/ 83874 h 1800652"/>
              <a:gd name="connsiteX4" fmla="*/ 2434942 w 2434942"/>
              <a:gd name="connsiteY4" fmla="*/ 1716778 h 1800652"/>
              <a:gd name="connsiteX5" fmla="*/ 2351068 w 2434942"/>
              <a:gd name="connsiteY5" fmla="*/ 1800652 h 1800652"/>
              <a:gd name="connsiteX6" fmla="*/ 83874 w 2434942"/>
              <a:gd name="connsiteY6" fmla="*/ 1800652 h 1800652"/>
              <a:gd name="connsiteX7" fmla="*/ 0 w 2434942"/>
              <a:gd name="connsiteY7" fmla="*/ 1716778 h 1800652"/>
              <a:gd name="connsiteX8" fmla="*/ 0 w 2434942"/>
              <a:gd name="connsiteY8" fmla="*/ 83874 h 1800652"/>
              <a:gd name="connsiteX0" fmla="*/ 19378 w 2454320"/>
              <a:gd name="connsiteY0" fmla="*/ 83874 h 1800652"/>
              <a:gd name="connsiteX1" fmla="*/ 21022 w 2454320"/>
              <a:gd name="connsiteY1" fmla="*/ 0 h 1800652"/>
              <a:gd name="connsiteX2" fmla="*/ 2370446 w 2454320"/>
              <a:gd name="connsiteY2" fmla="*/ 0 h 1800652"/>
              <a:gd name="connsiteX3" fmla="*/ 2454320 w 2454320"/>
              <a:gd name="connsiteY3" fmla="*/ 83874 h 1800652"/>
              <a:gd name="connsiteX4" fmla="*/ 2454320 w 2454320"/>
              <a:gd name="connsiteY4" fmla="*/ 1716778 h 1800652"/>
              <a:gd name="connsiteX5" fmla="*/ 2370446 w 2454320"/>
              <a:gd name="connsiteY5" fmla="*/ 1800652 h 1800652"/>
              <a:gd name="connsiteX6" fmla="*/ 103252 w 2454320"/>
              <a:gd name="connsiteY6" fmla="*/ 1800652 h 1800652"/>
              <a:gd name="connsiteX7" fmla="*/ 19378 w 2454320"/>
              <a:gd name="connsiteY7" fmla="*/ 1716778 h 1800652"/>
              <a:gd name="connsiteX8" fmla="*/ 19378 w 2454320"/>
              <a:gd name="connsiteY8" fmla="*/ 83874 h 1800652"/>
              <a:gd name="connsiteX0" fmla="*/ 0 w 2434942"/>
              <a:gd name="connsiteY0" fmla="*/ 83874 h 1800652"/>
              <a:gd name="connsiteX1" fmla="*/ 1644 w 2434942"/>
              <a:gd name="connsiteY1" fmla="*/ 0 h 1800652"/>
              <a:gd name="connsiteX2" fmla="*/ 2351068 w 2434942"/>
              <a:gd name="connsiteY2" fmla="*/ 0 h 1800652"/>
              <a:gd name="connsiteX3" fmla="*/ 2434942 w 2434942"/>
              <a:gd name="connsiteY3" fmla="*/ 83874 h 1800652"/>
              <a:gd name="connsiteX4" fmla="*/ 2434942 w 2434942"/>
              <a:gd name="connsiteY4" fmla="*/ 1716778 h 1800652"/>
              <a:gd name="connsiteX5" fmla="*/ 2351068 w 2434942"/>
              <a:gd name="connsiteY5" fmla="*/ 1800652 h 1800652"/>
              <a:gd name="connsiteX6" fmla="*/ 83874 w 2434942"/>
              <a:gd name="connsiteY6" fmla="*/ 1800652 h 1800652"/>
              <a:gd name="connsiteX7" fmla="*/ 0 w 2434942"/>
              <a:gd name="connsiteY7" fmla="*/ 1716778 h 1800652"/>
              <a:gd name="connsiteX8" fmla="*/ 0 w 2434942"/>
              <a:gd name="connsiteY8" fmla="*/ 83874 h 1800652"/>
              <a:gd name="connsiteX0" fmla="*/ 0 w 2434942"/>
              <a:gd name="connsiteY0" fmla="*/ 1716778 h 1800652"/>
              <a:gd name="connsiteX1" fmla="*/ 1644 w 2434942"/>
              <a:gd name="connsiteY1" fmla="*/ 0 h 1800652"/>
              <a:gd name="connsiteX2" fmla="*/ 2351068 w 2434942"/>
              <a:gd name="connsiteY2" fmla="*/ 0 h 1800652"/>
              <a:gd name="connsiteX3" fmla="*/ 2434942 w 2434942"/>
              <a:gd name="connsiteY3" fmla="*/ 83874 h 1800652"/>
              <a:gd name="connsiteX4" fmla="*/ 2434942 w 2434942"/>
              <a:gd name="connsiteY4" fmla="*/ 1716778 h 1800652"/>
              <a:gd name="connsiteX5" fmla="*/ 2351068 w 2434942"/>
              <a:gd name="connsiteY5" fmla="*/ 1800652 h 1800652"/>
              <a:gd name="connsiteX6" fmla="*/ 83874 w 2434942"/>
              <a:gd name="connsiteY6" fmla="*/ 1800652 h 1800652"/>
              <a:gd name="connsiteX7" fmla="*/ 0 w 2434942"/>
              <a:gd name="connsiteY7" fmla="*/ 1716778 h 180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942" h="1800652">
                <a:moveTo>
                  <a:pt x="0" y="1716778"/>
                </a:moveTo>
                <a:lnTo>
                  <a:pt x="1644" y="0"/>
                </a:lnTo>
                <a:lnTo>
                  <a:pt x="2351068" y="0"/>
                </a:lnTo>
                <a:cubicBezTo>
                  <a:pt x="2397390" y="0"/>
                  <a:pt x="2434942" y="37552"/>
                  <a:pt x="2434942" y="83874"/>
                </a:cubicBezTo>
                <a:lnTo>
                  <a:pt x="2434942" y="1716778"/>
                </a:lnTo>
                <a:cubicBezTo>
                  <a:pt x="2434942" y="1763100"/>
                  <a:pt x="2397390" y="1800652"/>
                  <a:pt x="2351068" y="1800652"/>
                </a:cubicBezTo>
                <a:lnTo>
                  <a:pt x="83874" y="1800652"/>
                </a:lnTo>
                <a:cubicBezTo>
                  <a:pt x="37552" y="1800652"/>
                  <a:pt x="0" y="1763100"/>
                  <a:pt x="0" y="1716778"/>
                </a:cubicBezTo>
                <a:close/>
              </a:path>
            </a:pathLst>
          </a:custGeom>
          <a:solidFill>
            <a:schemeClr val="bg1"/>
          </a:solidFill>
        </p:spPr>
        <p:txBody>
          <a:bodyPr wrap="square" lIns="277033" tIns="277033" rIns="277033" bIns="277033" rtlCol="0" anchor="ctr" anchorCtr="0">
            <a:spAutoFit/>
          </a:bodyPr>
          <a:lstStyle/>
          <a:p>
            <a:pPr defTabSz="628276">
              <a:lnSpc>
                <a:spcPts val="3024"/>
              </a:lnSpc>
              <a:spcAft>
                <a:spcPts val="550"/>
              </a:spcAft>
            </a:pPr>
            <a:r>
              <a:rPr lang="nl-NL" dirty="0">
                <a:solidFill>
                  <a:srgbClr val="7DB43C"/>
                </a:solidFill>
              </a:rPr>
              <a:t>We </a:t>
            </a:r>
            <a:r>
              <a:rPr lang="nl-NL" dirty="0" err="1" smtClean="0">
                <a:solidFill>
                  <a:srgbClr val="7DB43C"/>
                </a:solidFill>
              </a:rPr>
              <a:t>maintain</a:t>
            </a:r>
            <a:r>
              <a:rPr lang="nl-NL" dirty="0">
                <a:solidFill>
                  <a:srgbClr val="7DB43C"/>
                </a:solidFill>
              </a:rPr>
              <a:t/>
            </a:r>
            <a:br>
              <a:rPr lang="nl-NL" dirty="0">
                <a:solidFill>
                  <a:srgbClr val="7DB43C"/>
                </a:solidFill>
              </a:rPr>
            </a:br>
            <a:r>
              <a:rPr lang="nl-NL" dirty="0" smtClean="0">
                <a:solidFill>
                  <a:srgbClr val="7DB43C"/>
                </a:solidFill>
              </a:rPr>
              <a:t>89,000 km of </a:t>
            </a:r>
            <a:r>
              <a:rPr lang="nl-NL" dirty="0" err="1" smtClean="0">
                <a:solidFill>
                  <a:srgbClr val="7DB43C"/>
                </a:solidFill>
              </a:rPr>
              <a:t>electricity</a:t>
            </a:r>
            <a:r>
              <a:rPr lang="nl-NL" dirty="0" smtClean="0">
                <a:solidFill>
                  <a:srgbClr val="7DB43C"/>
                </a:solidFill>
              </a:rPr>
              <a:t> </a:t>
            </a:r>
            <a:r>
              <a:rPr lang="nl-NL" dirty="0" err="1" smtClean="0">
                <a:solidFill>
                  <a:srgbClr val="7DB43C"/>
                </a:solidFill>
              </a:rPr>
              <a:t>cables</a:t>
            </a:r>
            <a:r>
              <a:rPr lang="nl-NL" dirty="0" smtClean="0">
                <a:solidFill>
                  <a:srgbClr val="7DB43C"/>
                </a:solidFill>
              </a:rPr>
              <a:t>.</a:t>
            </a:r>
            <a:endParaRPr lang="nl-NL" dirty="0">
              <a:solidFill>
                <a:prstClr val="black"/>
              </a:solidFill>
            </a:endParaRPr>
          </a:p>
          <a:p>
            <a:pPr defTabSz="628276">
              <a:lnSpc>
                <a:spcPts val="2474"/>
              </a:lnSpc>
              <a:spcAft>
                <a:spcPts val="550"/>
              </a:spcAft>
            </a:pPr>
            <a:r>
              <a:rPr lang="nl-NL" b="1" dirty="0" err="1">
                <a:solidFill>
                  <a:srgbClr val="E66E00"/>
                </a:solidFill>
              </a:rPr>
              <a:t>That’s</a:t>
            </a:r>
            <a:r>
              <a:rPr lang="nl-NL" b="1" dirty="0">
                <a:solidFill>
                  <a:srgbClr val="E66E00"/>
                </a:solidFill>
              </a:rPr>
              <a:t> </a:t>
            </a:r>
            <a:r>
              <a:rPr lang="nl-NL" b="1" dirty="0" err="1">
                <a:solidFill>
                  <a:srgbClr val="E66E00"/>
                </a:solidFill>
              </a:rPr>
              <a:t>twice</a:t>
            </a:r>
            <a:r>
              <a:rPr lang="nl-NL" b="1" dirty="0">
                <a:solidFill>
                  <a:srgbClr val="E66E00"/>
                </a:solidFill>
              </a:rPr>
              <a:t> </a:t>
            </a:r>
            <a:br>
              <a:rPr lang="nl-NL" b="1" dirty="0">
                <a:solidFill>
                  <a:srgbClr val="E66E00"/>
                </a:solidFill>
              </a:rPr>
            </a:br>
            <a:r>
              <a:rPr lang="nl-NL" b="1" dirty="0" err="1">
                <a:solidFill>
                  <a:srgbClr val="E66E00"/>
                </a:solidFill>
              </a:rPr>
              <a:t>around</a:t>
            </a:r>
            <a:r>
              <a:rPr lang="nl-NL" b="1" dirty="0">
                <a:solidFill>
                  <a:srgbClr val="E66E00"/>
                </a:solidFill>
              </a:rPr>
              <a:t> </a:t>
            </a:r>
            <a:r>
              <a:rPr lang="nl-NL" b="1" dirty="0" err="1">
                <a:solidFill>
                  <a:srgbClr val="E66E00"/>
                </a:solidFill>
              </a:rPr>
              <a:t>the</a:t>
            </a:r>
            <a:r>
              <a:rPr lang="nl-NL" b="1" dirty="0">
                <a:solidFill>
                  <a:srgbClr val="E66E00"/>
                </a:solidFill>
              </a:rPr>
              <a:t> </a:t>
            </a:r>
            <a:r>
              <a:rPr lang="nl-NL" b="1" dirty="0" err="1">
                <a:solidFill>
                  <a:srgbClr val="E66E00"/>
                </a:solidFill>
              </a:rPr>
              <a:t>world</a:t>
            </a:r>
            <a:r>
              <a:rPr lang="nl-NL" b="1" dirty="0">
                <a:solidFill>
                  <a:srgbClr val="E66E00"/>
                </a:solidFill>
              </a:rPr>
              <a:t>!</a:t>
            </a:r>
          </a:p>
        </p:txBody>
      </p:sp>
      <p:sp>
        <p:nvSpPr>
          <p:cNvPr id="55" name="Tekstvak 54"/>
          <p:cNvSpPr txBox="1"/>
          <p:nvPr/>
        </p:nvSpPr>
        <p:spPr>
          <a:xfrm>
            <a:off x="9965985" y="5464158"/>
            <a:ext cx="3748374" cy="1773408"/>
          </a:xfrm>
          <a:custGeom>
            <a:avLst/>
            <a:gdLst>
              <a:gd name="connsiteX0" fmla="*/ 0 w 2434942"/>
              <a:gd name="connsiteY0" fmla="*/ 83874 h 1800652"/>
              <a:gd name="connsiteX1" fmla="*/ 83874 w 2434942"/>
              <a:gd name="connsiteY1" fmla="*/ 0 h 1800652"/>
              <a:gd name="connsiteX2" fmla="*/ 2351068 w 2434942"/>
              <a:gd name="connsiteY2" fmla="*/ 0 h 1800652"/>
              <a:gd name="connsiteX3" fmla="*/ 2434942 w 2434942"/>
              <a:gd name="connsiteY3" fmla="*/ 83874 h 1800652"/>
              <a:gd name="connsiteX4" fmla="*/ 2434942 w 2434942"/>
              <a:gd name="connsiteY4" fmla="*/ 1716778 h 1800652"/>
              <a:gd name="connsiteX5" fmla="*/ 2351068 w 2434942"/>
              <a:gd name="connsiteY5" fmla="*/ 1800652 h 1800652"/>
              <a:gd name="connsiteX6" fmla="*/ 83874 w 2434942"/>
              <a:gd name="connsiteY6" fmla="*/ 1800652 h 1800652"/>
              <a:gd name="connsiteX7" fmla="*/ 0 w 2434942"/>
              <a:gd name="connsiteY7" fmla="*/ 1716778 h 1800652"/>
              <a:gd name="connsiteX8" fmla="*/ 0 w 2434942"/>
              <a:gd name="connsiteY8" fmla="*/ 83874 h 1800652"/>
              <a:gd name="connsiteX0" fmla="*/ 19378 w 2454320"/>
              <a:gd name="connsiteY0" fmla="*/ 83874 h 1800652"/>
              <a:gd name="connsiteX1" fmla="*/ 21022 w 2454320"/>
              <a:gd name="connsiteY1" fmla="*/ 0 h 1800652"/>
              <a:gd name="connsiteX2" fmla="*/ 2370446 w 2454320"/>
              <a:gd name="connsiteY2" fmla="*/ 0 h 1800652"/>
              <a:gd name="connsiteX3" fmla="*/ 2454320 w 2454320"/>
              <a:gd name="connsiteY3" fmla="*/ 83874 h 1800652"/>
              <a:gd name="connsiteX4" fmla="*/ 2454320 w 2454320"/>
              <a:gd name="connsiteY4" fmla="*/ 1716778 h 1800652"/>
              <a:gd name="connsiteX5" fmla="*/ 2370446 w 2454320"/>
              <a:gd name="connsiteY5" fmla="*/ 1800652 h 1800652"/>
              <a:gd name="connsiteX6" fmla="*/ 103252 w 2454320"/>
              <a:gd name="connsiteY6" fmla="*/ 1800652 h 1800652"/>
              <a:gd name="connsiteX7" fmla="*/ 19378 w 2454320"/>
              <a:gd name="connsiteY7" fmla="*/ 1716778 h 1800652"/>
              <a:gd name="connsiteX8" fmla="*/ 19378 w 2454320"/>
              <a:gd name="connsiteY8" fmla="*/ 83874 h 1800652"/>
              <a:gd name="connsiteX0" fmla="*/ 0 w 2434942"/>
              <a:gd name="connsiteY0" fmla="*/ 83874 h 1800652"/>
              <a:gd name="connsiteX1" fmla="*/ 1644 w 2434942"/>
              <a:gd name="connsiteY1" fmla="*/ 0 h 1800652"/>
              <a:gd name="connsiteX2" fmla="*/ 2351068 w 2434942"/>
              <a:gd name="connsiteY2" fmla="*/ 0 h 1800652"/>
              <a:gd name="connsiteX3" fmla="*/ 2434942 w 2434942"/>
              <a:gd name="connsiteY3" fmla="*/ 83874 h 1800652"/>
              <a:gd name="connsiteX4" fmla="*/ 2434942 w 2434942"/>
              <a:gd name="connsiteY4" fmla="*/ 1716778 h 1800652"/>
              <a:gd name="connsiteX5" fmla="*/ 2351068 w 2434942"/>
              <a:gd name="connsiteY5" fmla="*/ 1800652 h 1800652"/>
              <a:gd name="connsiteX6" fmla="*/ 83874 w 2434942"/>
              <a:gd name="connsiteY6" fmla="*/ 1800652 h 1800652"/>
              <a:gd name="connsiteX7" fmla="*/ 0 w 2434942"/>
              <a:gd name="connsiteY7" fmla="*/ 1716778 h 1800652"/>
              <a:gd name="connsiteX8" fmla="*/ 0 w 2434942"/>
              <a:gd name="connsiteY8" fmla="*/ 83874 h 1800652"/>
              <a:gd name="connsiteX0" fmla="*/ 0 w 2434942"/>
              <a:gd name="connsiteY0" fmla="*/ 1716778 h 1800652"/>
              <a:gd name="connsiteX1" fmla="*/ 1644 w 2434942"/>
              <a:gd name="connsiteY1" fmla="*/ 0 h 1800652"/>
              <a:gd name="connsiteX2" fmla="*/ 2351068 w 2434942"/>
              <a:gd name="connsiteY2" fmla="*/ 0 h 1800652"/>
              <a:gd name="connsiteX3" fmla="*/ 2434942 w 2434942"/>
              <a:gd name="connsiteY3" fmla="*/ 83874 h 1800652"/>
              <a:gd name="connsiteX4" fmla="*/ 2434942 w 2434942"/>
              <a:gd name="connsiteY4" fmla="*/ 1716778 h 1800652"/>
              <a:gd name="connsiteX5" fmla="*/ 2351068 w 2434942"/>
              <a:gd name="connsiteY5" fmla="*/ 1800652 h 1800652"/>
              <a:gd name="connsiteX6" fmla="*/ 83874 w 2434942"/>
              <a:gd name="connsiteY6" fmla="*/ 1800652 h 1800652"/>
              <a:gd name="connsiteX7" fmla="*/ 0 w 2434942"/>
              <a:gd name="connsiteY7" fmla="*/ 1716778 h 180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942" h="1800652">
                <a:moveTo>
                  <a:pt x="0" y="1716778"/>
                </a:moveTo>
                <a:lnTo>
                  <a:pt x="1644" y="0"/>
                </a:lnTo>
                <a:lnTo>
                  <a:pt x="2351068" y="0"/>
                </a:lnTo>
                <a:cubicBezTo>
                  <a:pt x="2397390" y="0"/>
                  <a:pt x="2434942" y="37552"/>
                  <a:pt x="2434942" y="83874"/>
                </a:cubicBezTo>
                <a:lnTo>
                  <a:pt x="2434942" y="1716778"/>
                </a:lnTo>
                <a:cubicBezTo>
                  <a:pt x="2434942" y="1763100"/>
                  <a:pt x="2397390" y="1800652"/>
                  <a:pt x="2351068" y="1800652"/>
                </a:cubicBezTo>
                <a:lnTo>
                  <a:pt x="83874" y="1800652"/>
                </a:lnTo>
                <a:cubicBezTo>
                  <a:pt x="37552" y="1800652"/>
                  <a:pt x="0" y="1763100"/>
                  <a:pt x="0" y="1716778"/>
                </a:cubicBezTo>
                <a:close/>
              </a:path>
            </a:pathLst>
          </a:custGeom>
          <a:solidFill>
            <a:schemeClr val="bg1"/>
          </a:solidFill>
        </p:spPr>
        <p:txBody>
          <a:bodyPr wrap="square" lIns="277033" tIns="277033" rIns="277033" bIns="277033" rtlCol="0" anchor="ctr" anchorCtr="0">
            <a:spAutoFit/>
          </a:bodyPr>
          <a:lstStyle/>
          <a:p>
            <a:pPr defTabSz="628276">
              <a:lnSpc>
                <a:spcPts val="3024"/>
              </a:lnSpc>
              <a:spcAft>
                <a:spcPts val="550"/>
              </a:spcAft>
            </a:pPr>
            <a:r>
              <a:rPr lang="nl-NL" dirty="0">
                <a:solidFill>
                  <a:srgbClr val="7DB43C"/>
                </a:solidFill>
              </a:rPr>
              <a:t>We </a:t>
            </a:r>
            <a:r>
              <a:rPr lang="nl-NL" dirty="0" err="1" smtClean="0">
                <a:solidFill>
                  <a:srgbClr val="7DB43C"/>
                </a:solidFill>
              </a:rPr>
              <a:t>install</a:t>
            </a:r>
            <a:r>
              <a:rPr lang="nl-NL" dirty="0" smtClean="0">
                <a:solidFill>
                  <a:srgbClr val="7DB43C"/>
                </a:solidFill>
              </a:rPr>
              <a:t> 1,000,000 smart </a:t>
            </a:r>
            <a:r>
              <a:rPr lang="nl-NL" dirty="0">
                <a:solidFill>
                  <a:srgbClr val="7DB43C"/>
                </a:solidFill>
              </a:rPr>
              <a:t>meters </a:t>
            </a:r>
            <a:r>
              <a:rPr lang="nl-NL" dirty="0" err="1" smtClean="0">
                <a:solidFill>
                  <a:srgbClr val="7DB43C"/>
                </a:solidFill>
              </a:rPr>
              <a:t>each</a:t>
            </a:r>
            <a:r>
              <a:rPr lang="nl-NL" dirty="0" smtClean="0">
                <a:solidFill>
                  <a:srgbClr val="7DB43C"/>
                </a:solidFill>
              </a:rPr>
              <a:t> </a:t>
            </a:r>
            <a:r>
              <a:rPr lang="nl-NL" dirty="0">
                <a:solidFill>
                  <a:srgbClr val="7DB43C"/>
                </a:solidFill>
              </a:rPr>
              <a:t>jaar</a:t>
            </a:r>
            <a:endParaRPr lang="nl-NL" dirty="0">
              <a:solidFill>
                <a:prstClr val="black"/>
              </a:solidFill>
            </a:endParaRPr>
          </a:p>
          <a:p>
            <a:pPr defTabSz="628276">
              <a:lnSpc>
                <a:spcPts val="2474"/>
              </a:lnSpc>
              <a:spcAft>
                <a:spcPts val="550"/>
              </a:spcAft>
            </a:pPr>
            <a:r>
              <a:rPr lang="nl-NL" b="1" dirty="0" err="1">
                <a:solidFill>
                  <a:srgbClr val="E66E00"/>
                </a:solidFill>
              </a:rPr>
              <a:t>That’s</a:t>
            </a:r>
            <a:r>
              <a:rPr lang="nl-NL" b="1" dirty="0">
                <a:solidFill>
                  <a:srgbClr val="E66E00"/>
                </a:solidFill>
              </a:rPr>
              <a:t> 8 per minute!</a:t>
            </a:r>
          </a:p>
        </p:txBody>
      </p:sp>
    </p:spTree>
    <p:extLst>
      <p:ext uri="{BB962C8B-B14F-4D97-AF65-F5344CB8AC3E}">
        <p14:creationId xmlns:p14="http://schemas.microsoft.com/office/powerpoint/2010/main" val="2480304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21" presetClass="entr" presetSubtype="1"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500"/>
                                        <p:tgtEl>
                                          <p:spTgt spid="11"/>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10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nodeType="withEffect">
                                  <p:stCondLst>
                                    <p:cond delay="100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nodeType="withEffect">
                                  <p:stCondLst>
                                    <p:cond delay="100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nodeType="withEffect">
                                  <p:stCondLst>
                                    <p:cond delay="100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nodeType="withEffect">
                                  <p:stCondLst>
                                    <p:cond delay="10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nodeType="withEffect">
                                  <p:stCondLst>
                                    <p:cond delay="125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150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nodeType="withEffect">
                                  <p:stCondLst>
                                    <p:cond delay="150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par>
                                <p:cTn id="59" presetID="10" presetClass="entr" presetSubtype="0" fill="hold" nodeType="withEffect">
                                  <p:stCondLst>
                                    <p:cond delay="150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nodeType="withEffect">
                                  <p:stCondLst>
                                    <p:cond delay="175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nodeType="withEffect">
                                  <p:stCondLst>
                                    <p:cond delay="20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1+#ppt_w/2"/>
                                          </p:val>
                                        </p:tav>
                                        <p:tav tm="100000">
                                          <p:val>
                                            <p:strVal val="#ppt_x"/>
                                          </p:val>
                                        </p:tav>
                                      </p:tavLst>
                                    </p:anim>
                                    <p:anim calcmode="lin" valueType="num">
                                      <p:cBhvr additive="base">
                                        <p:cTn id="73" dur="500" fill="hold"/>
                                        <p:tgtEl>
                                          <p:spTgt spid="19"/>
                                        </p:tgtEl>
                                        <p:attrNameLst>
                                          <p:attrName>ppt_y</p:attrName>
                                        </p:attrNameLst>
                                      </p:cBhvr>
                                      <p:tavLst>
                                        <p:tav tm="0">
                                          <p:val>
                                            <p:strVal val="#ppt_y"/>
                                          </p:val>
                                        </p:tav>
                                        <p:tav tm="100000">
                                          <p:val>
                                            <p:strVal val="#ppt_y"/>
                                          </p:val>
                                        </p:tav>
                                      </p:tavLst>
                                    </p:anim>
                                  </p:childTnLst>
                                </p:cTn>
                              </p:par>
                              <p:par>
                                <p:cTn id="74" presetID="10" presetClass="entr" presetSubtype="0" fill="hold" grpId="0" nodeType="withEffect">
                                  <p:stCondLst>
                                    <p:cond delay="50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250"/>
                                        <p:tgtEl>
                                          <p:spTgt spid="57"/>
                                        </p:tgtEl>
                                      </p:cBhvr>
                                    </p:animEffect>
                                    <p:set>
                                      <p:cBhvr>
                                        <p:cTn id="81" dur="1" fill="hold">
                                          <p:stCondLst>
                                            <p:cond delay="249"/>
                                          </p:stCondLst>
                                        </p:cTn>
                                        <p:tgtEl>
                                          <p:spTgt spid="57"/>
                                        </p:tgtEl>
                                        <p:attrNameLst>
                                          <p:attrName>style.visibility</p:attrName>
                                        </p:attrNameLst>
                                      </p:cBhvr>
                                      <p:to>
                                        <p:strVal val="hidden"/>
                                      </p:to>
                                    </p:set>
                                  </p:childTnLst>
                                </p:cTn>
                              </p:par>
                            </p:childTnLst>
                          </p:cTn>
                        </p:par>
                        <p:par>
                          <p:cTn id="82" fill="hold">
                            <p:stCondLst>
                              <p:cond delay="250"/>
                            </p:stCondLst>
                            <p:childTnLst>
                              <p:par>
                                <p:cTn id="83" presetID="10" presetClass="entr" presetSubtype="0" fill="hold" grpId="0" nodeType="after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4" grpId="0"/>
      <p:bldP spid="16" grpId="0"/>
      <p:bldP spid="38" grpId="0"/>
      <p:bldP spid="39" grpId="0"/>
      <p:bldP spid="57" grpId="0" animBg="1"/>
      <p:bldP spid="57" grpId="1" animBg="1"/>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39" y="818"/>
            <a:ext cx="5295824" cy="792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12548" tIns="56273" rIns="112548" bIns="56273" rtlCol="0" anchor="ctr"/>
          <a:lstStyle/>
          <a:p>
            <a:pPr algn="ctr" defTabSz="1406851"/>
            <a:endParaRPr lang="nl-NL">
              <a:solidFill>
                <a:srgbClr val="990099"/>
              </a:solidFill>
            </a:endParaRPr>
          </a:p>
        </p:txBody>
      </p:sp>
      <p:sp>
        <p:nvSpPr>
          <p:cNvPr id="3" name="Tijdelijke aanduiding voor dianummer 2"/>
          <p:cNvSpPr>
            <a:spLocks noGrp="1"/>
          </p:cNvSpPr>
          <p:nvPr>
            <p:ph type="sldNum" sz="quarter" idx="12"/>
          </p:nvPr>
        </p:nvSpPr>
        <p:spPr>
          <a:xfrm>
            <a:off x="12552886" y="7389440"/>
            <a:ext cx="836823" cy="161334"/>
          </a:xfrm>
        </p:spPr>
        <p:txBody>
          <a:bodyPr/>
          <a:lstStyle/>
          <a:p>
            <a:fld id="{52236286-4DC8-46DE-9269-8F728FBC0641}" type="slidenum">
              <a:rPr lang="nl-NL" smtClean="0">
                <a:solidFill>
                  <a:srgbClr val="821E7D"/>
                </a:solidFill>
              </a:rPr>
              <a:pPr/>
              <a:t>3</a:t>
            </a:fld>
            <a:endParaRPr lang="nl-NL" dirty="0">
              <a:solidFill>
                <a:srgbClr val="821E7D"/>
              </a:solidFill>
            </a:endParaRPr>
          </a:p>
        </p:txBody>
      </p:sp>
      <p:sp>
        <p:nvSpPr>
          <p:cNvPr id="5" name="Tijdelijke aanduiding voor inhoud 4"/>
          <p:cNvSpPr>
            <a:spLocks noGrp="1"/>
          </p:cNvSpPr>
          <p:nvPr>
            <p:ph idx="1"/>
          </p:nvPr>
        </p:nvSpPr>
        <p:spPr>
          <a:xfrm>
            <a:off x="860730" y="1662732"/>
            <a:ext cx="3801508" cy="5062006"/>
          </a:xfrm>
        </p:spPr>
        <p:txBody>
          <a:bodyPr/>
          <a:lstStyle/>
          <a:p>
            <a:pPr marL="0" indent="0">
              <a:buNone/>
            </a:pPr>
            <a:endParaRPr lang="en-US" dirty="0" smtClean="0">
              <a:solidFill>
                <a:schemeClr val="bg1"/>
              </a:solidFill>
              <a:latin typeface="+mn-lt"/>
            </a:endParaRPr>
          </a:p>
          <a:p>
            <a:pPr marL="0" indent="0">
              <a:buNone/>
            </a:pPr>
            <a:r>
              <a:rPr lang="en-US" dirty="0" smtClean="0">
                <a:solidFill>
                  <a:schemeClr val="bg1"/>
                </a:solidFill>
                <a:latin typeface="+mn-lt"/>
              </a:rPr>
              <a:t>Alliander </a:t>
            </a:r>
            <a:r>
              <a:rPr lang="en-US" dirty="0">
                <a:solidFill>
                  <a:schemeClr val="bg1"/>
                </a:solidFill>
                <a:latin typeface="+mn-lt"/>
              </a:rPr>
              <a:t>believes that grid operators of the future should have opportunities to control demand and supply as an alternative to grid reinforcement. </a:t>
            </a:r>
            <a:endParaRPr lang="nl-NL" dirty="0">
              <a:solidFill>
                <a:schemeClr val="bg1"/>
              </a:solidFill>
              <a:latin typeface="+mn-lt"/>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470" y="2852874"/>
            <a:ext cx="1070390" cy="88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120" y="3792973"/>
            <a:ext cx="1304996" cy="989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144" y="4893580"/>
            <a:ext cx="1129042" cy="93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449" y="5915586"/>
            <a:ext cx="1202356" cy="84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p:nvSpPr>
        <p:spPr>
          <a:xfrm>
            <a:off x="7413364" y="2097770"/>
            <a:ext cx="4165749" cy="426433"/>
          </a:xfrm>
          <a:prstGeom prst="rect">
            <a:avLst/>
          </a:prstGeom>
          <a:noFill/>
        </p:spPr>
        <p:txBody>
          <a:bodyPr wrap="none" lIns="140653" tIns="70327" rIns="140653" bIns="70327" rtlCol="0">
            <a:spAutoFit/>
          </a:bodyPr>
          <a:lstStyle/>
          <a:p>
            <a:pPr defTabSz="1406851"/>
            <a:r>
              <a:rPr lang="en-US" b="1" dirty="0">
                <a:solidFill>
                  <a:srgbClr val="990099"/>
                </a:solidFill>
                <a:cs typeface="Arial" panose="020B0604020202020204" pitchFamily="34" charset="0"/>
              </a:rPr>
              <a:t>1. Facilitate dynamic energy tariffs</a:t>
            </a:r>
            <a:endParaRPr lang="nl-NL" dirty="0">
              <a:solidFill>
                <a:srgbClr val="990099"/>
              </a:solidFill>
              <a:cs typeface="Arial" panose="020B0604020202020204" pitchFamily="34" charset="0"/>
            </a:endParaRPr>
          </a:p>
        </p:txBody>
      </p:sp>
      <p:sp>
        <p:nvSpPr>
          <p:cNvPr id="11" name="Tekstvak 10"/>
          <p:cNvSpPr txBox="1"/>
          <p:nvPr/>
        </p:nvSpPr>
        <p:spPr>
          <a:xfrm>
            <a:off x="7413384" y="3079616"/>
            <a:ext cx="3618299" cy="419026"/>
          </a:xfrm>
          <a:prstGeom prst="rect">
            <a:avLst/>
          </a:prstGeom>
          <a:noFill/>
        </p:spPr>
        <p:txBody>
          <a:bodyPr wrap="none" lIns="140653" tIns="70327" rIns="140653" bIns="70327" rtlCol="0">
            <a:spAutoFit/>
          </a:bodyPr>
          <a:lstStyle/>
          <a:p>
            <a:pPr defTabSz="1406851"/>
            <a:r>
              <a:rPr lang="nl-NL" b="1" dirty="0">
                <a:solidFill>
                  <a:srgbClr val="990099"/>
                </a:solidFill>
                <a:cs typeface="Arial" panose="020B0604020202020204" pitchFamily="34" charset="0"/>
              </a:rPr>
              <a:t>2. </a:t>
            </a:r>
            <a:r>
              <a:rPr lang="nl-NL" b="1" dirty="0" err="1">
                <a:solidFill>
                  <a:srgbClr val="990099"/>
                </a:solidFill>
                <a:cs typeface="Arial" panose="020B0604020202020204" pitchFamily="34" charset="0"/>
              </a:rPr>
              <a:t>Facilitate</a:t>
            </a:r>
            <a:r>
              <a:rPr lang="nl-NL" b="1" dirty="0">
                <a:solidFill>
                  <a:srgbClr val="990099"/>
                </a:solidFill>
                <a:cs typeface="Arial" panose="020B0604020202020204" pitchFamily="34" charset="0"/>
              </a:rPr>
              <a:t> a </a:t>
            </a:r>
            <a:r>
              <a:rPr lang="nl-NL" b="1" dirty="0" smtClean="0">
                <a:solidFill>
                  <a:srgbClr val="990099"/>
                </a:solidFill>
                <a:cs typeface="Arial" panose="020B0604020202020204" pitchFamily="34" charset="0"/>
              </a:rPr>
              <a:t>flexibility market</a:t>
            </a:r>
            <a:endParaRPr lang="nl-NL" dirty="0">
              <a:solidFill>
                <a:srgbClr val="990099"/>
              </a:solidFill>
              <a:cs typeface="Arial" panose="020B0604020202020204" pitchFamily="34" charset="0"/>
            </a:endParaRPr>
          </a:p>
        </p:txBody>
      </p:sp>
      <p:sp>
        <p:nvSpPr>
          <p:cNvPr id="12" name="Tekstvak 11"/>
          <p:cNvSpPr txBox="1"/>
          <p:nvPr/>
        </p:nvSpPr>
        <p:spPr>
          <a:xfrm>
            <a:off x="7413377" y="4073369"/>
            <a:ext cx="5083423" cy="419026"/>
          </a:xfrm>
          <a:prstGeom prst="rect">
            <a:avLst/>
          </a:prstGeom>
          <a:noFill/>
        </p:spPr>
        <p:txBody>
          <a:bodyPr wrap="square" lIns="140653" tIns="70327" rIns="140653" bIns="70327" rtlCol="0">
            <a:spAutoFit/>
          </a:bodyPr>
          <a:lstStyle/>
          <a:p>
            <a:pPr defTabSz="1406851"/>
            <a:r>
              <a:rPr lang="en-US" b="1" dirty="0" smtClean="0">
                <a:solidFill>
                  <a:srgbClr val="990099"/>
                </a:solidFill>
                <a:cs typeface="Arial" panose="020B0604020202020204" pitchFamily="34" charset="0"/>
              </a:rPr>
              <a:t>3. Provide dynamic connection tariffs</a:t>
            </a:r>
            <a:endParaRPr lang="nl-NL" dirty="0">
              <a:solidFill>
                <a:srgbClr val="990099"/>
              </a:solidFill>
              <a:cs typeface="Arial" panose="020B0604020202020204" pitchFamily="34" charset="0"/>
            </a:endParaRPr>
          </a:p>
        </p:txBody>
      </p:sp>
      <p:sp>
        <p:nvSpPr>
          <p:cNvPr id="13" name="Tekstvak 12"/>
          <p:cNvSpPr txBox="1"/>
          <p:nvPr/>
        </p:nvSpPr>
        <p:spPr>
          <a:xfrm>
            <a:off x="7413366" y="5081887"/>
            <a:ext cx="6474084" cy="419026"/>
          </a:xfrm>
          <a:prstGeom prst="rect">
            <a:avLst/>
          </a:prstGeom>
          <a:noFill/>
        </p:spPr>
        <p:txBody>
          <a:bodyPr wrap="square" lIns="140653" tIns="70327" rIns="140653" bIns="70327" rtlCol="0">
            <a:spAutoFit/>
          </a:bodyPr>
          <a:lstStyle/>
          <a:p>
            <a:pPr defTabSz="1406851"/>
            <a:r>
              <a:rPr lang="en-US" b="1" dirty="0" smtClean="0">
                <a:solidFill>
                  <a:srgbClr val="990099"/>
                </a:solidFill>
                <a:cs typeface="Arial" panose="020B0604020202020204" pitchFamily="34" charset="0"/>
              </a:rPr>
              <a:t>4. Intervene </a:t>
            </a:r>
            <a:r>
              <a:rPr lang="en-US" b="1" dirty="0">
                <a:solidFill>
                  <a:srgbClr val="990099"/>
                </a:solidFill>
                <a:cs typeface="Arial" panose="020B0604020202020204" pitchFamily="34" charset="0"/>
              </a:rPr>
              <a:t>directly in </a:t>
            </a:r>
            <a:r>
              <a:rPr lang="en-US" b="1" dirty="0" smtClean="0">
                <a:solidFill>
                  <a:srgbClr val="990099"/>
                </a:solidFill>
                <a:cs typeface="Arial" panose="020B0604020202020204" pitchFamily="34" charset="0"/>
              </a:rPr>
              <a:t>capacity and/or </a:t>
            </a:r>
            <a:r>
              <a:rPr lang="en-US" b="1" dirty="0">
                <a:solidFill>
                  <a:srgbClr val="990099"/>
                </a:solidFill>
                <a:cs typeface="Arial" panose="020B0604020202020204" pitchFamily="34" charset="0"/>
              </a:rPr>
              <a:t>equipment</a:t>
            </a:r>
            <a:endParaRPr lang="nl-NL" dirty="0">
              <a:solidFill>
                <a:srgbClr val="990099"/>
              </a:solidFill>
              <a:cs typeface="Arial" panose="020B0604020202020204" pitchFamily="34" charset="0"/>
            </a:endParaRPr>
          </a:p>
        </p:txBody>
      </p:sp>
      <p:sp>
        <p:nvSpPr>
          <p:cNvPr id="14" name="Tekstvak 13"/>
          <p:cNvSpPr txBox="1"/>
          <p:nvPr/>
        </p:nvSpPr>
        <p:spPr>
          <a:xfrm>
            <a:off x="7413391" y="6085658"/>
            <a:ext cx="3247773" cy="426433"/>
          </a:xfrm>
          <a:prstGeom prst="rect">
            <a:avLst/>
          </a:prstGeom>
          <a:noFill/>
        </p:spPr>
        <p:txBody>
          <a:bodyPr wrap="none" lIns="140653" tIns="70327" rIns="140653" bIns="70327" rtlCol="0">
            <a:spAutoFit/>
          </a:bodyPr>
          <a:lstStyle/>
          <a:p>
            <a:pPr defTabSz="1406851"/>
            <a:r>
              <a:rPr lang="nl-NL" b="1" dirty="0">
                <a:solidFill>
                  <a:srgbClr val="990099"/>
                </a:solidFill>
                <a:cs typeface="Arial" panose="020B0604020202020204" pitchFamily="34" charset="0"/>
              </a:rPr>
              <a:t>5. Storage </a:t>
            </a:r>
            <a:r>
              <a:rPr lang="nl-NL" b="1" dirty="0" err="1">
                <a:solidFill>
                  <a:srgbClr val="990099"/>
                </a:solidFill>
                <a:cs typeface="Arial" panose="020B0604020202020204" pitchFamily="34" charset="0"/>
              </a:rPr>
              <a:t>and</a:t>
            </a:r>
            <a:r>
              <a:rPr lang="nl-NL" b="1" dirty="0">
                <a:solidFill>
                  <a:srgbClr val="990099"/>
                </a:solidFill>
                <a:cs typeface="Arial" panose="020B0604020202020204" pitchFamily="34" charset="0"/>
              </a:rPr>
              <a:t> </a:t>
            </a:r>
            <a:r>
              <a:rPr lang="nl-NL" b="1" dirty="0" err="1">
                <a:solidFill>
                  <a:srgbClr val="990099"/>
                </a:solidFill>
                <a:cs typeface="Arial" panose="020B0604020202020204" pitchFamily="34" charset="0"/>
              </a:rPr>
              <a:t>conversion</a:t>
            </a:r>
            <a:endParaRPr lang="nl-NL" dirty="0">
              <a:solidFill>
                <a:srgbClr val="990099"/>
              </a:solidFill>
              <a:cs typeface="Arial" panose="020B0604020202020204" pitchFamily="34" charset="0"/>
            </a:endParaRPr>
          </a:p>
        </p:txBody>
      </p:sp>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068" y="1816038"/>
            <a:ext cx="1217019" cy="99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390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 xmlns:a16="http://schemas.microsoft.com/office/drawing/2014/main" id="{B1203F92-27AF-4359-B488-706B999BC4C6}"/>
              </a:ext>
            </a:extLst>
          </p:cNvPr>
          <p:cNvSpPr txBox="1"/>
          <p:nvPr/>
        </p:nvSpPr>
        <p:spPr>
          <a:xfrm>
            <a:off x="1228725" y="1785343"/>
            <a:ext cx="5523470" cy="5078277"/>
          </a:xfrm>
          <a:prstGeom prst="rect">
            <a:avLst/>
          </a:prstGeom>
          <a:noFill/>
        </p:spPr>
        <p:txBody>
          <a:bodyPr wrap="square" lIns="91405" tIns="45702" rIns="91405" bIns="45702" rtlCol="0">
            <a:spAutoFit/>
          </a:bodyPr>
          <a:lstStyle/>
          <a:p>
            <a:pPr>
              <a:lnSpc>
                <a:spcPct val="150000"/>
              </a:lnSpc>
            </a:pPr>
            <a:r>
              <a:rPr lang="en-US" sz="2400" dirty="0">
                <a:solidFill>
                  <a:srgbClr val="B43C7D"/>
                </a:solidFill>
                <a:latin typeface="Arial" panose="020B0604020202020204" pitchFamily="34" charset="0"/>
                <a:ea typeface="Gotham HTF Light" charset="0"/>
                <a:cs typeface="Arial" panose="020B0604020202020204" pitchFamily="34" charset="0"/>
              </a:rPr>
              <a:t>The </a:t>
            </a:r>
            <a:r>
              <a:rPr lang="en-US" sz="2400" dirty="0" smtClean="0">
                <a:solidFill>
                  <a:srgbClr val="B43C7D"/>
                </a:solidFill>
                <a:latin typeface="Arial" panose="020B0604020202020204" pitchFamily="34" charset="0"/>
                <a:ea typeface="Gotham HTF Light" charset="0"/>
                <a:cs typeface="Arial" panose="020B0604020202020204" pitchFamily="34" charset="0"/>
              </a:rPr>
              <a:t>Dynamo Flexibility Market aims </a:t>
            </a:r>
            <a:r>
              <a:rPr lang="en-US" sz="2400" dirty="0">
                <a:solidFill>
                  <a:srgbClr val="B43C7D"/>
                </a:solidFill>
                <a:latin typeface="Arial" panose="020B0604020202020204" pitchFamily="34" charset="0"/>
                <a:ea typeface="Gotham HTF Light" charset="0"/>
                <a:cs typeface="Arial" panose="020B0604020202020204" pitchFamily="34" charset="0"/>
              </a:rPr>
              <a:t>at developing and demonstrating an open flexibility market </a:t>
            </a:r>
            <a:r>
              <a:rPr lang="en-US" sz="2400" dirty="0" smtClean="0">
                <a:solidFill>
                  <a:srgbClr val="B43C7D"/>
                </a:solidFill>
                <a:latin typeface="Arial" panose="020B0604020202020204" pitchFamily="34" charset="0"/>
                <a:ea typeface="Gotham HTF Light" charset="0"/>
                <a:cs typeface="Arial" panose="020B0604020202020204" pitchFamily="34" charset="0"/>
              </a:rPr>
              <a:t>in 2019 where </a:t>
            </a:r>
            <a:r>
              <a:rPr lang="en-US" sz="2400" dirty="0">
                <a:solidFill>
                  <a:srgbClr val="B43C7D"/>
                </a:solidFill>
                <a:latin typeface="Arial" panose="020B0604020202020204" pitchFamily="34" charset="0"/>
                <a:ea typeface="Gotham HTF Light" charset="0"/>
                <a:cs typeface="Arial" panose="020B0604020202020204" pitchFamily="34" charset="0"/>
              </a:rPr>
              <a:t>Liander can procure flexibility. </a:t>
            </a:r>
            <a:endParaRPr lang="en-US" sz="2400" dirty="0" smtClean="0">
              <a:solidFill>
                <a:srgbClr val="B43C7D"/>
              </a:solidFill>
              <a:latin typeface="Arial" panose="020B0604020202020204" pitchFamily="34" charset="0"/>
              <a:ea typeface="Gotham HTF Light" charset="0"/>
              <a:cs typeface="Arial" panose="020B0604020202020204" pitchFamily="34" charset="0"/>
            </a:endParaRPr>
          </a:p>
          <a:p>
            <a:pPr>
              <a:lnSpc>
                <a:spcPct val="150000"/>
              </a:lnSpc>
            </a:pPr>
            <a:endParaRPr lang="en-US" sz="2400" dirty="0">
              <a:solidFill>
                <a:srgbClr val="B43C7D"/>
              </a:solidFill>
              <a:latin typeface="Arial" panose="020B0604020202020204" pitchFamily="34" charset="0"/>
              <a:ea typeface="Gotham HTF Light" charset="0"/>
              <a:cs typeface="Arial" panose="020B0604020202020204" pitchFamily="34" charset="0"/>
            </a:endParaRPr>
          </a:p>
          <a:p>
            <a:pPr>
              <a:lnSpc>
                <a:spcPct val="150000"/>
              </a:lnSpc>
            </a:pPr>
            <a:r>
              <a:rPr lang="en-US" sz="2400" dirty="0" smtClean="0">
                <a:solidFill>
                  <a:srgbClr val="B43C7D"/>
                </a:solidFill>
                <a:latin typeface="Arial" panose="020B0604020202020204" pitchFamily="34" charset="0"/>
                <a:ea typeface="Gotham HTF Light" charset="0"/>
                <a:cs typeface="Arial" panose="020B0604020202020204" pitchFamily="34" charset="0"/>
              </a:rPr>
              <a:t>Inclusion </a:t>
            </a:r>
            <a:r>
              <a:rPr lang="en-US" sz="2400" dirty="0">
                <a:solidFill>
                  <a:srgbClr val="B43C7D"/>
                </a:solidFill>
                <a:latin typeface="Arial" panose="020B0604020202020204" pitchFamily="34" charset="0"/>
                <a:ea typeface="Gotham HTF Light" charset="0"/>
                <a:cs typeface="Arial" panose="020B0604020202020204" pitchFamily="34" charset="0"/>
              </a:rPr>
              <a:t>for all customers and flexibility sources is </a:t>
            </a:r>
            <a:r>
              <a:rPr lang="en-US" sz="2400" dirty="0" smtClean="0">
                <a:solidFill>
                  <a:srgbClr val="B43C7D"/>
                </a:solidFill>
                <a:latin typeface="Arial" panose="020B0604020202020204" pitchFamily="34" charset="0"/>
                <a:ea typeface="Gotham HTF Light" charset="0"/>
                <a:cs typeface="Arial" panose="020B0604020202020204" pitchFamily="34" charset="0"/>
              </a:rPr>
              <a:t>supported. </a:t>
            </a:r>
            <a:r>
              <a:rPr lang="en-US" sz="2400" dirty="0">
                <a:solidFill>
                  <a:srgbClr val="B43C7D"/>
                </a:solidFill>
                <a:latin typeface="Arial" panose="020B0604020202020204" pitchFamily="34" charset="0"/>
                <a:ea typeface="Gotham HTF Light" charset="0"/>
                <a:cs typeface="Arial" panose="020B0604020202020204" pitchFamily="34" charset="0"/>
              </a:rPr>
              <a:t>The flexibility market will be based on the USEF framework.</a:t>
            </a:r>
          </a:p>
        </p:txBody>
      </p:sp>
      <p:sp>
        <p:nvSpPr>
          <p:cNvPr id="31" name="Vrije vorm: vorm 30">
            <a:extLst>
              <a:ext uri="{FF2B5EF4-FFF2-40B4-BE49-F238E27FC236}">
                <a16:creationId xmlns="" xmlns:a16="http://schemas.microsoft.com/office/drawing/2014/main" id="{82FB074E-4EF0-48B8-A58E-58A4D252B19A}"/>
              </a:ext>
            </a:extLst>
          </p:cNvPr>
          <p:cNvSpPr/>
          <p:nvPr/>
        </p:nvSpPr>
        <p:spPr>
          <a:xfrm>
            <a:off x="7191633" y="719140"/>
            <a:ext cx="6038593" cy="7200900"/>
          </a:xfrm>
          <a:custGeom>
            <a:avLst/>
            <a:gdLst>
              <a:gd name="connsiteX0" fmla="*/ 0 w 2983740"/>
              <a:gd name="connsiteY0" fmla="*/ 0 h 5395504"/>
              <a:gd name="connsiteX1" fmla="*/ 2983740 w 2983740"/>
              <a:gd name="connsiteY1" fmla="*/ 0 h 5395504"/>
              <a:gd name="connsiteX2" fmla="*/ 2983740 w 2983740"/>
              <a:gd name="connsiteY2" fmla="*/ 5395504 h 5395504"/>
              <a:gd name="connsiteX3" fmla="*/ 0 w 2983740"/>
              <a:gd name="connsiteY3" fmla="*/ 5395504 h 5395504"/>
              <a:gd name="connsiteX4" fmla="*/ 0 w 2983740"/>
              <a:gd name="connsiteY4" fmla="*/ 0 h 539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740" h="5395504">
                <a:moveTo>
                  <a:pt x="0" y="0"/>
                </a:moveTo>
                <a:lnTo>
                  <a:pt x="2983740" y="0"/>
                </a:lnTo>
                <a:lnTo>
                  <a:pt x="2983740" y="5395504"/>
                </a:lnTo>
                <a:lnTo>
                  <a:pt x="0" y="5395504"/>
                </a:lnTo>
                <a:lnTo>
                  <a:pt x="0" y="0"/>
                </a:lnTo>
                <a:close/>
              </a:path>
            </a:pathLst>
          </a:custGeom>
          <a:solidFill>
            <a:srgbClr val="FCFC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nl-NL">
              <a:latin typeface="Segoe UI Light" panose="020B0502040204020203" pitchFamily="34" charset="0"/>
              <a:ea typeface="Gotham HTF Light" charset="0"/>
              <a:cs typeface="Gotham HTF Light" charset="0"/>
            </a:endParaRPr>
          </a:p>
        </p:txBody>
      </p:sp>
      <p:sp>
        <p:nvSpPr>
          <p:cNvPr id="19" name="Rechthoek 18">
            <a:extLst>
              <a:ext uri="{FF2B5EF4-FFF2-40B4-BE49-F238E27FC236}">
                <a16:creationId xmlns="" xmlns:a16="http://schemas.microsoft.com/office/drawing/2014/main" id="{F407B579-B1FB-413C-8980-045B55C06C6A}"/>
              </a:ext>
            </a:extLst>
          </p:cNvPr>
          <p:cNvSpPr/>
          <p:nvPr/>
        </p:nvSpPr>
        <p:spPr>
          <a:xfrm>
            <a:off x="7720059" y="2334239"/>
            <a:ext cx="5335854" cy="938682"/>
          </a:xfrm>
          <a:prstGeom prst="rect">
            <a:avLst/>
          </a:prstGeom>
        </p:spPr>
        <p:txBody>
          <a:bodyPr wrap="square" lIns="91405" tIns="45702" rIns="91405" bIns="45702">
            <a:spAutoFit/>
          </a:bodyPr>
          <a:lstStyle/>
          <a:p>
            <a:pPr>
              <a:lnSpc>
                <a:spcPts val="2229"/>
              </a:lnSpc>
            </a:pPr>
            <a:r>
              <a:rPr lang="en-US" sz="6000" b="1" dirty="0">
                <a:solidFill>
                  <a:srgbClr val="0097B7"/>
                </a:solidFill>
                <a:latin typeface="Arial" panose="020B0604020202020204" pitchFamily="34" charset="0"/>
                <a:ea typeface="Gotham HTF Light" charset="0"/>
                <a:cs typeface="Arial" panose="020B0604020202020204" pitchFamily="34" charset="0"/>
              </a:rPr>
              <a:t>1</a:t>
            </a:r>
            <a:r>
              <a:rPr lang="en-US" sz="6000" dirty="0">
                <a:solidFill>
                  <a:srgbClr val="0097B7"/>
                </a:solidFill>
                <a:latin typeface="Arial" panose="020B0604020202020204" pitchFamily="34" charset="0"/>
                <a:ea typeface="Gotham HTF Light" charset="0"/>
                <a:cs typeface="Arial" panose="020B0604020202020204" pitchFamily="34" charset="0"/>
              </a:rPr>
              <a:t> </a:t>
            </a:r>
            <a:r>
              <a:rPr lang="en-US" dirty="0">
                <a:solidFill>
                  <a:srgbClr val="0097B7"/>
                </a:solidFill>
                <a:latin typeface="Arial" panose="020B0604020202020204" pitchFamily="34" charset="0"/>
                <a:ea typeface="Gotham HTF Light" charset="0"/>
                <a:cs typeface="Arial" panose="020B0604020202020204" pitchFamily="34" charset="0"/>
              </a:rPr>
              <a:t>Alliander kick-starts an open, accessible and scalable flexibility market, based on the USEF-specifications.</a:t>
            </a:r>
          </a:p>
        </p:txBody>
      </p:sp>
      <p:sp>
        <p:nvSpPr>
          <p:cNvPr id="20" name="Rechthoek 19">
            <a:extLst>
              <a:ext uri="{FF2B5EF4-FFF2-40B4-BE49-F238E27FC236}">
                <a16:creationId xmlns="" xmlns:a16="http://schemas.microsoft.com/office/drawing/2014/main" id="{029F13BC-F247-452A-94FA-E339D6C6EC7E}"/>
              </a:ext>
            </a:extLst>
          </p:cNvPr>
          <p:cNvSpPr/>
          <p:nvPr/>
        </p:nvSpPr>
        <p:spPr>
          <a:xfrm>
            <a:off x="7720059" y="3693688"/>
            <a:ext cx="5335854" cy="1220811"/>
          </a:xfrm>
          <a:prstGeom prst="rect">
            <a:avLst/>
          </a:prstGeom>
        </p:spPr>
        <p:txBody>
          <a:bodyPr wrap="square" lIns="91405" tIns="45702" rIns="91405" bIns="45702">
            <a:spAutoFit/>
          </a:bodyPr>
          <a:lstStyle/>
          <a:p>
            <a:pPr>
              <a:lnSpc>
                <a:spcPts val="2229"/>
              </a:lnSpc>
            </a:pPr>
            <a:r>
              <a:rPr lang="en-US" sz="6000" b="1" dirty="0">
                <a:solidFill>
                  <a:srgbClr val="0097B7"/>
                </a:solidFill>
                <a:latin typeface="Arial" panose="020B0604020202020204" pitchFamily="34" charset="0"/>
                <a:ea typeface="Gotham HTF Light" charset="0"/>
                <a:cs typeface="Arial" panose="020B0604020202020204" pitchFamily="34" charset="0"/>
              </a:rPr>
              <a:t>2 </a:t>
            </a:r>
            <a:r>
              <a:rPr lang="en-US" dirty="0">
                <a:solidFill>
                  <a:srgbClr val="0097B7"/>
                </a:solidFill>
                <a:latin typeface="Arial" panose="020B0604020202020204" pitchFamily="34" charset="0"/>
                <a:ea typeface="Gotham HTF Light" charset="0"/>
                <a:cs typeface="Arial" panose="020B0604020202020204" pitchFamily="34" charset="0"/>
              </a:rPr>
              <a:t>Liander becomes a </a:t>
            </a:r>
            <a:r>
              <a:rPr lang="en-US" dirty="0" smtClean="0">
                <a:solidFill>
                  <a:srgbClr val="0097B7"/>
                </a:solidFill>
                <a:latin typeface="Arial" panose="020B0604020202020204" pitchFamily="34" charset="0"/>
                <a:ea typeface="Gotham HTF Light" charset="0"/>
                <a:cs typeface="Arial" panose="020B0604020202020204" pitchFamily="34" charset="0"/>
              </a:rPr>
              <a:t> </a:t>
            </a:r>
            <a:r>
              <a:rPr lang="en-US" dirty="0" smtClean="0">
                <a:solidFill>
                  <a:srgbClr val="0097B7"/>
                </a:solidFill>
                <a:latin typeface="Arial" panose="020B0604020202020204" pitchFamily="34" charset="0"/>
                <a:ea typeface="Gotham HTF Light" charset="0"/>
                <a:cs typeface="Arial" panose="020B0604020202020204" pitchFamily="34" charset="0"/>
              </a:rPr>
              <a:t>trusted partner </a:t>
            </a:r>
            <a:r>
              <a:rPr lang="en-US" dirty="0" smtClean="0">
                <a:solidFill>
                  <a:srgbClr val="0097B7"/>
                </a:solidFill>
                <a:latin typeface="Arial" panose="020B0604020202020204" pitchFamily="34" charset="0"/>
                <a:ea typeface="Gotham HTF Light" charset="0"/>
                <a:cs typeface="Arial" panose="020B0604020202020204" pitchFamily="34" charset="0"/>
              </a:rPr>
              <a:t>who </a:t>
            </a:r>
            <a:r>
              <a:rPr lang="en-US" dirty="0">
                <a:solidFill>
                  <a:srgbClr val="0097B7"/>
                </a:solidFill>
                <a:latin typeface="Arial" panose="020B0604020202020204" pitchFamily="34" charset="0"/>
                <a:ea typeface="Gotham HTF Light" charset="0"/>
                <a:cs typeface="Arial" panose="020B0604020202020204" pitchFamily="34" charset="0"/>
              </a:rPr>
              <a:t>procures flexibility from the market to avoid network </a:t>
            </a:r>
            <a:r>
              <a:rPr lang="en-US" dirty="0" smtClean="0">
                <a:solidFill>
                  <a:srgbClr val="0097B7"/>
                </a:solidFill>
                <a:latin typeface="Arial" panose="020B0604020202020204" pitchFamily="34" charset="0"/>
                <a:ea typeface="Gotham HTF Light" charset="0"/>
                <a:cs typeface="Arial" panose="020B0604020202020204" pitchFamily="34" charset="0"/>
              </a:rPr>
              <a:t>congestion and is able to incorporate the use of flexibility in their core process</a:t>
            </a:r>
            <a:endParaRPr lang="en-US" dirty="0">
              <a:solidFill>
                <a:srgbClr val="0097B7"/>
              </a:solidFill>
              <a:latin typeface="Arial" panose="020B0604020202020204" pitchFamily="34" charset="0"/>
              <a:ea typeface="Gotham HTF Light" charset="0"/>
              <a:cs typeface="Arial" panose="020B0604020202020204" pitchFamily="34" charset="0"/>
            </a:endParaRPr>
          </a:p>
        </p:txBody>
      </p:sp>
      <p:sp>
        <p:nvSpPr>
          <p:cNvPr id="21" name="Rechthoek 20">
            <a:extLst>
              <a:ext uri="{FF2B5EF4-FFF2-40B4-BE49-F238E27FC236}">
                <a16:creationId xmlns="" xmlns:a16="http://schemas.microsoft.com/office/drawing/2014/main" id="{F2255CD3-A4E5-49F4-8661-28338480F071}"/>
              </a:ext>
            </a:extLst>
          </p:cNvPr>
          <p:cNvSpPr/>
          <p:nvPr/>
        </p:nvSpPr>
        <p:spPr>
          <a:xfrm>
            <a:off x="7720059" y="5262689"/>
            <a:ext cx="5335854" cy="1502939"/>
          </a:xfrm>
          <a:prstGeom prst="rect">
            <a:avLst/>
          </a:prstGeom>
        </p:spPr>
        <p:txBody>
          <a:bodyPr wrap="square" lIns="91405" tIns="45702" rIns="91405" bIns="45702">
            <a:spAutoFit/>
          </a:bodyPr>
          <a:lstStyle/>
          <a:p>
            <a:pPr>
              <a:lnSpc>
                <a:spcPts val="2229"/>
              </a:lnSpc>
            </a:pPr>
            <a:r>
              <a:rPr lang="en-US" sz="6000" b="1" dirty="0">
                <a:solidFill>
                  <a:srgbClr val="0097B7"/>
                </a:solidFill>
                <a:latin typeface="Arial" panose="020B0604020202020204" pitchFamily="34" charset="0"/>
                <a:ea typeface="Gotham HTF Light" charset="0"/>
                <a:cs typeface="Arial" panose="020B0604020202020204" pitchFamily="34" charset="0"/>
              </a:rPr>
              <a:t>3 </a:t>
            </a:r>
            <a:r>
              <a:rPr lang="en-US" dirty="0">
                <a:solidFill>
                  <a:srgbClr val="0097B7"/>
                </a:solidFill>
                <a:latin typeface="Arial" panose="020B0604020202020204" pitchFamily="34" charset="0"/>
                <a:ea typeface="Gotham HTF Light" charset="0"/>
                <a:cs typeface="Arial" panose="020B0604020202020204" pitchFamily="34" charset="0"/>
              </a:rPr>
              <a:t>Alliander </a:t>
            </a:r>
            <a:r>
              <a:rPr lang="en-US" dirty="0" smtClean="0">
                <a:solidFill>
                  <a:srgbClr val="0097B7"/>
                </a:solidFill>
                <a:latin typeface="Arial" panose="020B0604020202020204" pitchFamily="34" charset="0"/>
                <a:ea typeface="Gotham HTF Light" charset="0"/>
                <a:cs typeface="Arial" panose="020B0604020202020204" pitchFamily="34" charset="0"/>
              </a:rPr>
              <a:t>stimulates individual users to </a:t>
            </a:r>
            <a:r>
              <a:rPr lang="en-US" dirty="0">
                <a:solidFill>
                  <a:srgbClr val="0097B7"/>
                </a:solidFill>
                <a:latin typeface="Arial" panose="020B0604020202020204" pitchFamily="34" charset="0"/>
                <a:ea typeface="Gotham HTF Light" charset="0"/>
                <a:cs typeface="Arial" panose="020B0604020202020204" pitchFamily="34" charset="0"/>
              </a:rPr>
              <a:t>make </a:t>
            </a:r>
            <a:r>
              <a:rPr lang="en-US" dirty="0" smtClean="0">
                <a:solidFill>
                  <a:srgbClr val="0097B7"/>
                </a:solidFill>
                <a:latin typeface="Arial" panose="020B0604020202020204" pitchFamily="34" charset="0"/>
                <a:ea typeface="Gotham HTF Light" charset="0"/>
                <a:cs typeface="Arial" panose="020B0604020202020204" pitchFamily="34" charset="0"/>
              </a:rPr>
              <a:t>optimal decisions</a:t>
            </a:r>
            <a:r>
              <a:rPr lang="en-US" dirty="0" smtClean="0">
                <a:solidFill>
                  <a:srgbClr val="0097B7"/>
                </a:solidFill>
                <a:latin typeface="Arial" panose="020B0604020202020204" pitchFamily="34" charset="0"/>
                <a:ea typeface="Gotham HTF Light" charset="0"/>
                <a:cs typeface="Arial" panose="020B0604020202020204" pitchFamily="34" charset="0"/>
              </a:rPr>
              <a:t>, for example through our demonstration side for new aggregators.</a:t>
            </a:r>
            <a:endParaRPr lang="en-US" dirty="0" smtClean="0">
              <a:solidFill>
                <a:srgbClr val="0097B7"/>
              </a:solidFill>
              <a:latin typeface="Arial" panose="020B0604020202020204" pitchFamily="34" charset="0"/>
              <a:ea typeface="Gotham HTF Light" charset="0"/>
              <a:cs typeface="Arial" panose="020B0604020202020204" pitchFamily="34" charset="0"/>
            </a:endParaRPr>
          </a:p>
          <a:p>
            <a:pPr>
              <a:lnSpc>
                <a:spcPts val="2229"/>
              </a:lnSpc>
            </a:pPr>
            <a:endParaRPr lang="en-US" dirty="0" smtClean="0">
              <a:solidFill>
                <a:srgbClr val="0097B7"/>
              </a:solidFill>
              <a:latin typeface="Arial" panose="020B0604020202020204" pitchFamily="34" charset="0"/>
              <a:ea typeface="Gotham HTF Light" charset="0"/>
              <a:cs typeface="Arial" panose="020B0604020202020204" pitchFamily="34" charset="0"/>
            </a:endParaRPr>
          </a:p>
          <a:p>
            <a:pPr>
              <a:lnSpc>
                <a:spcPts val="2229"/>
              </a:lnSpc>
            </a:pPr>
            <a:endParaRPr lang="en-US" dirty="0">
              <a:solidFill>
                <a:srgbClr val="0097B7"/>
              </a:solidFill>
              <a:latin typeface="Arial" panose="020B0604020202020204" pitchFamily="34" charset="0"/>
              <a:ea typeface="Gotham HTF Light" charset="0"/>
              <a:cs typeface="Arial" panose="020B0604020202020204" pitchFamily="34" charset="0"/>
            </a:endParaRPr>
          </a:p>
        </p:txBody>
      </p:sp>
      <p:sp>
        <p:nvSpPr>
          <p:cNvPr id="3" name="Rechthoek 2"/>
          <p:cNvSpPr/>
          <p:nvPr/>
        </p:nvSpPr>
        <p:spPr>
          <a:xfrm>
            <a:off x="0" y="4765"/>
            <a:ext cx="1657350" cy="139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1228725" y="600454"/>
            <a:ext cx="7035800" cy="654475"/>
          </a:xfrm>
          <a:prstGeom prst="rect">
            <a:avLst/>
          </a:prstGeom>
        </p:spPr>
        <p:txBody>
          <a:bodyPr>
            <a:spAutoFit/>
          </a:bodyPr>
          <a:lstStyle/>
          <a:p>
            <a:pPr lvl="0" defTabSz="1406984">
              <a:lnSpc>
                <a:spcPct val="110000"/>
              </a:lnSpc>
              <a:spcAft>
                <a:spcPts val="1540"/>
              </a:spcAft>
              <a:buSzPct val="100000"/>
            </a:pPr>
            <a:r>
              <a:rPr lang="nl-NL" sz="3600" dirty="0" smtClean="0">
                <a:solidFill>
                  <a:srgbClr val="B43C7D"/>
                </a:solidFill>
                <a:latin typeface="Arial"/>
                <a:cs typeface="Arial" pitchFamily="34" charset="0"/>
              </a:rPr>
              <a:t>Project Dynamo</a:t>
            </a:r>
            <a:endParaRPr lang="nl-NL" sz="3600" dirty="0">
              <a:solidFill>
                <a:srgbClr val="B43C7D"/>
              </a:solidFill>
              <a:latin typeface="Arial"/>
              <a:cs typeface="Arial" pitchFamily="34" charset="0"/>
            </a:endParaRPr>
          </a:p>
        </p:txBody>
      </p:sp>
    </p:spTree>
    <p:extLst>
      <p:ext uri="{BB962C8B-B14F-4D97-AF65-F5344CB8AC3E}">
        <p14:creationId xmlns:p14="http://schemas.microsoft.com/office/powerpoint/2010/main" val="834929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p:cNvSpPr txBox="1"/>
          <p:nvPr/>
        </p:nvSpPr>
        <p:spPr>
          <a:xfrm>
            <a:off x="2601655" y="7162797"/>
            <a:ext cx="894202" cy="609446"/>
          </a:xfrm>
          <a:prstGeom prst="rect">
            <a:avLst/>
          </a:prstGeom>
          <a:noFill/>
        </p:spPr>
        <p:txBody>
          <a:bodyPr wrap="square" lIns="100526" tIns="50263" rIns="100526" bIns="50263" rtlCol="0">
            <a:spAutoFit/>
          </a:bodyPr>
          <a:lstStyle/>
          <a:p>
            <a:pPr defTabSz="1055201"/>
            <a:r>
              <a:rPr lang="nl-NL" sz="1100" dirty="0">
                <a:solidFill>
                  <a:prstClr val="white"/>
                </a:solidFill>
                <a:latin typeface="Roboto Condensed" pitchFamily="2" charset="0"/>
                <a:ea typeface="Roboto Condensed" pitchFamily="2" charset="0"/>
              </a:rPr>
              <a:t>Dynamische</a:t>
            </a:r>
          </a:p>
          <a:p>
            <a:pPr defTabSz="1055201"/>
            <a:r>
              <a:rPr lang="nl-NL" sz="1100" dirty="0">
                <a:solidFill>
                  <a:prstClr val="white"/>
                </a:solidFill>
                <a:latin typeface="Roboto Condensed" pitchFamily="2" charset="0"/>
                <a:ea typeface="Roboto Condensed" pitchFamily="2" charset="0"/>
              </a:rPr>
              <a:t>energiemarkt ontwikkeling</a:t>
            </a:r>
          </a:p>
        </p:txBody>
      </p:sp>
      <p:cxnSp>
        <p:nvCxnSpPr>
          <p:cNvPr id="14" name="Rechte verbindingslijn 13"/>
          <p:cNvCxnSpPr/>
          <p:nvPr/>
        </p:nvCxnSpPr>
        <p:spPr>
          <a:xfrm>
            <a:off x="2645639" y="7234655"/>
            <a:ext cx="0" cy="4253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ep 14"/>
          <p:cNvGrpSpPr/>
          <p:nvPr/>
        </p:nvGrpSpPr>
        <p:grpSpPr>
          <a:xfrm>
            <a:off x="0" y="6966958"/>
            <a:ext cx="14080800" cy="971683"/>
            <a:chOff x="0" y="6964442"/>
            <a:chExt cx="12195843" cy="841409"/>
          </a:xfrm>
        </p:grpSpPr>
        <p:sp>
          <p:nvSpPr>
            <p:cNvPr id="16" name="Rechthoek 15"/>
            <p:cNvSpPr/>
            <p:nvPr/>
          </p:nvSpPr>
          <p:spPr>
            <a:xfrm>
              <a:off x="0" y="6969240"/>
              <a:ext cx="12195843" cy="836611"/>
            </a:xfrm>
            <a:prstGeom prst="rect">
              <a:avLst/>
            </a:prstGeom>
            <a:solidFill>
              <a:srgbClr val="00A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55201"/>
              <a:endParaRPr lang="nl-NL" sz="2000">
                <a:solidFill>
                  <a:prstClr val="white"/>
                </a:solidFill>
                <a:latin typeface="Calibri" panose="020F0502020204030204"/>
              </a:endParaRPr>
            </a:p>
          </p:txBody>
        </p:sp>
        <p:sp>
          <p:nvSpPr>
            <p:cNvPr id="17" name="Tekstvak 16"/>
            <p:cNvSpPr txBox="1"/>
            <p:nvPr/>
          </p:nvSpPr>
          <p:spPr>
            <a:xfrm>
              <a:off x="403411" y="7025922"/>
              <a:ext cx="1981201" cy="692933"/>
            </a:xfrm>
            <a:prstGeom prst="rect">
              <a:avLst/>
            </a:prstGeom>
            <a:noFill/>
          </p:spPr>
          <p:txBody>
            <a:bodyPr wrap="square" rtlCol="0">
              <a:spAutoFit/>
            </a:bodyPr>
            <a:lstStyle/>
            <a:p>
              <a:pPr defTabSz="1055201"/>
              <a:r>
                <a:rPr lang="nl-NL" sz="4600" b="1" dirty="0">
                  <a:solidFill>
                    <a:prstClr val="white"/>
                  </a:solidFill>
                  <a:latin typeface="Roboto Condensed" pitchFamily="2" charset="0"/>
                  <a:ea typeface="Roboto Condensed" pitchFamily="2" charset="0"/>
                </a:rPr>
                <a:t>DYNAMO</a:t>
              </a:r>
            </a:p>
          </p:txBody>
        </p:sp>
        <p:sp>
          <p:nvSpPr>
            <p:cNvPr id="18" name="Tekstvak 17"/>
            <p:cNvSpPr txBox="1"/>
            <p:nvPr/>
          </p:nvSpPr>
          <p:spPr>
            <a:xfrm>
              <a:off x="2253376" y="7134029"/>
              <a:ext cx="774497" cy="519700"/>
            </a:xfrm>
            <a:prstGeom prst="rect">
              <a:avLst/>
            </a:prstGeom>
            <a:noFill/>
          </p:spPr>
          <p:txBody>
            <a:bodyPr wrap="square" rtlCol="0">
              <a:spAutoFit/>
            </a:bodyPr>
            <a:lstStyle/>
            <a:p>
              <a:pPr defTabSz="1055201"/>
              <a:r>
                <a:rPr lang="nl-NL" sz="1100" dirty="0">
                  <a:solidFill>
                    <a:prstClr val="white"/>
                  </a:solidFill>
                  <a:latin typeface="Roboto Condensed" pitchFamily="2" charset="0"/>
                  <a:ea typeface="Roboto Condensed" pitchFamily="2" charset="0"/>
                </a:rPr>
                <a:t>Dynamische</a:t>
              </a:r>
            </a:p>
            <a:p>
              <a:pPr defTabSz="1055201"/>
              <a:r>
                <a:rPr lang="nl-NL" sz="1100" dirty="0">
                  <a:solidFill>
                    <a:prstClr val="white"/>
                  </a:solidFill>
                  <a:latin typeface="Roboto Condensed" pitchFamily="2" charset="0"/>
                  <a:ea typeface="Roboto Condensed" pitchFamily="2" charset="0"/>
                </a:rPr>
                <a:t>energiemarkt ontwikkeling</a:t>
              </a:r>
            </a:p>
          </p:txBody>
        </p:sp>
        <p:cxnSp>
          <p:nvCxnSpPr>
            <p:cNvPr id="19" name="Rechte verbindingslijn 18"/>
            <p:cNvCxnSpPr/>
            <p:nvPr/>
          </p:nvCxnSpPr>
          <p:spPr>
            <a:xfrm>
              <a:off x="2291475" y="7196253"/>
              <a:ext cx="0" cy="3683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rot="16200000">
              <a:off x="6096001" y="868441"/>
              <a:ext cx="0" cy="121920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1" name="Rechte verbindingslijn 20"/>
          <p:cNvCxnSpPr/>
          <p:nvPr/>
        </p:nvCxnSpPr>
        <p:spPr>
          <a:xfrm rot="16200000">
            <a:off x="7038182" y="-71224"/>
            <a:ext cx="0" cy="1407636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hthoek 21"/>
          <p:cNvSpPr/>
          <p:nvPr/>
        </p:nvSpPr>
        <p:spPr>
          <a:xfrm>
            <a:off x="595679" y="721166"/>
            <a:ext cx="9126874" cy="1247216"/>
          </a:xfrm>
          <a:prstGeom prst="rect">
            <a:avLst/>
          </a:prstGeom>
          <a:solidFill>
            <a:srgbClr val="C9D9DA"/>
          </a:solidFill>
          <a:ln>
            <a:noFill/>
          </a:ln>
        </p:spPr>
        <p:style>
          <a:lnRef idx="2">
            <a:schemeClr val="accent1">
              <a:shade val="50000"/>
            </a:schemeClr>
          </a:lnRef>
          <a:fillRef idx="1">
            <a:schemeClr val="accent1"/>
          </a:fillRef>
          <a:effectRef idx="0">
            <a:schemeClr val="accent1"/>
          </a:effectRef>
          <a:fontRef idx="minor">
            <a:schemeClr val="lt1"/>
          </a:fontRef>
        </p:style>
        <p:txBody>
          <a:bodyPr lIns="100526" tIns="50263" rIns="100526" bIns="50263" rtlCol="0" anchor="ctr"/>
          <a:lstStyle/>
          <a:p>
            <a:pPr algn="ctr" defTabSz="1055201"/>
            <a:endParaRPr lang="nl-NL" sz="2000">
              <a:solidFill>
                <a:prstClr val="white"/>
              </a:solidFill>
              <a:latin typeface="Calibri" panose="020F0502020204030204"/>
            </a:endParaRPr>
          </a:p>
        </p:txBody>
      </p:sp>
      <p:sp>
        <p:nvSpPr>
          <p:cNvPr id="23" name="Tekstvak 22"/>
          <p:cNvSpPr txBox="1"/>
          <p:nvPr/>
        </p:nvSpPr>
        <p:spPr>
          <a:xfrm>
            <a:off x="843436" y="1007116"/>
            <a:ext cx="8623463" cy="670251"/>
          </a:xfrm>
          <a:prstGeom prst="rect">
            <a:avLst/>
          </a:prstGeom>
          <a:noFill/>
        </p:spPr>
        <p:txBody>
          <a:bodyPr wrap="square" lIns="100526" tIns="50263" rIns="100526" bIns="50263" rtlCol="0">
            <a:spAutoFit/>
          </a:bodyPr>
          <a:lstStyle/>
          <a:p>
            <a:pPr defTabSz="1055201"/>
            <a:r>
              <a:rPr lang="nl-NL" dirty="0">
                <a:solidFill>
                  <a:prstClr val="black">
                    <a:lumMod val="85000"/>
                    <a:lumOff val="15000"/>
                  </a:prstClr>
                </a:solidFill>
                <a:latin typeface="Roboto" pitchFamily="2" charset="0"/>
                <a:ea typeface="Roboto" pitchFamily="2" charset="0"/>
              </a:rPr>
              <a:t>Het </a:t>
            </a:r>
            <a:r>
              <a:rPr lang="nl-NL" b="1" dirty="0">
                <a:solidFill>
                  <a:prstClr val="black">
                    <a:lumMod val="85000"/>
                    <a:lumOff val="15000"/>
                  </a:prstClr>
                </a:solidFill>
                <a:latin typeface="Roboto" pitchFamily="2" charset="0"/>
                <a:ea typeface="Roboto" pitchFamily="2" charset="0"/>
              </a:rPr>
              <a:t>neerzetten en behouden </a:t>
            </a:r>
            <a:r>
              <a:rPr lang="nl-NL" dirty="0">
                <a:solidFill>
                  <a:prstClr val="black">
                    <a:lumMod val="85000"/>
                    <a:lumOff val="15000"/>
                  </a:prstClr>
                </a:solidFill>
                <a:latin typeface="Roboto" pitchFamily="2" charset="0"/>
                <a:ea typeface="Roboto" pitchFamily="2" charset="0"/>
              </a:rPr>
              <a:t>van een realistische flexibiliteitsmarkt, volgens USEF-standaarden, operationeel op het laag- en </a:t>
            </a:r>
            <a:r>
              <a:rPr lang="nl-NL" dirty="0" err="1">
                <a:solidFill>
                  <a:prstClr val="black">
                    <a:lumMod val="85000"/>
                    <a:lumOff val="15000"/>
                  </a:prstClr>
                </a:solidFill>
                <a:latin typeface="Roboto" pitchFamily="2" charset="0"/>
                <a:ea typeface="Roboto" pitchFamily="2" charset="0"/>
              </a:rPr>
              <a:t>middenspanningsnet</a:t>
            </a:r>
            <a:r>
              <a:rPr lang="nl-NL" dirty="0">
                <a:solidFill>
                  <a:prstClr val="black">
                    <a:lumMod val="85000"/>
                    <a:lumOff val="15000"/>
                  </a:prstClr>
                </a:solidFill>
                <a:latin typeface="Roboto" pitchFamily="2" charset="0"/>
                <a:ea typeface="Roboto" pitchFamily="2" charset="0"/>
              </a:rPr>
              <a:t>.</a:t>
            </a:r>
          </a:p>
        </p:txBody>
      </p:sp>
      <p:cxnSp>
        <p:nvCxnSpPr>
          <p:cNvPr id="24" name="Rechte verbindingslijn 23"/>
          <p:cNvCxnSpPr/>
          <p:nvPr/>
        </p:nvCxnSpPr>
        <p:spPr>
          <a:xfrm flipH="1">
            <a:off x="619177" y="721166"/>
            <a:ext cx="0" cy="1247216"/>
          </a:xfrm>
          <a:prstGeom prst="line">
            <a:avLst/>
          </a:prstGeom>
          <a:ln w="38100">
            <a:solidFill>
              <a:srgbClr val="00A1A6"/>
            </a:solidFill>
          </a:ln>
        </p:spPr>
        <p:style>
          <a:lnRef idx="1">
            <a:schemeClr val="accent1"/>
          </a:lnRef>
          <a:fillRef idx="0">
            <a:schemeClr val="accent1"/>
          </a:fillRef>
          <a:effectRef idx="0">
            <a:schemeClr val="accent1"/>
          </a:effectRef>
          <a:fontRef idx="minor">
            <a:schemeClr val="tx1"/>
          </a:fontRef>
        </p:style>
      </p:cxnSp>
      <p:sp>
        <p:nvSpPr>
          <p:cNvPr id="25" name="Rechthoek 24"/>
          <p:cNvSpPr/>
          <p:nvPr/>
        </p:nvSpPr>
        <p:spPr>
          <a:xfrm>
            <a:off x="589765" y="2286564"/>
            <a:ext cx="9126874" cy="1247216"/>
          </a:xfrm>
          <a:prstGeom prst="rect">
            <a:avLst/>
          </a:prstGeom>
          <a:solidFill>
            <a:srgbClr val="C9D9DA"/>
          </a:solidFill>
          <a:ln>
            <a:noFill/>
          </a:ln>
        </p:spPr>
        <p:style>
          <a:lnRef idx="2">
            <a:schemeClr val="accent1">
              <a:shade val="50000"/>
            </a:schemeClr>
          </a:lnRef>
          <a:fillRef idx="1">
            <a:schemeClr val="accent1"/>
          </a:fillRef>
          <a:effectRef idx="0">
            <a:schemeClr val="accent1"/>
          </a:effectRef>
          <a:fontRef idx="minor">
            <a:schemeClr val="lt1"/>
          </a:fontRef>
        </p:style>
        <p:txBody>
          <a:bodyPr lIns="100526" tIns="50263" rIns="100526" bIns="50263" rtlCol="0" anchor="ctr"/>
          <a:lstStyle/>
          <a:p>
            <a:pPr algn="ctr" defTabSz="1055201"/>
            <a:endParaRPr lang="nl-NL" sz="2000">
              <a:solidFill>
                <a:prstClr val="white"/>
              </a:solidFill>
              <a:latin typeface="Calibri" panose="020F0502020204030204"/>
            </a:endParaRPr>
          </a:p>
        </p:txBody>
      </p:sp>
      <p:sp>
        <p:nvSpPr>
          <p:cNvPr id="26" name="Tekstvak 25"/>
          <p:cNvSpPr txBox="1"/>
          <p:nvPr/>
        </p:nvSpPr>
        <p:spPr>
          <a:xfrm>
            <a:off x="837519" y="2572515"/>
            <a:ext cx="8623463" cy="385899"/>
          </a:xfrm>
          <a:prstGeom prst="rect">
            <a:avLst/>
          </a:prstGeom>
          <a:noFill/>
        </p:spPr>
        <p:txBody>
          <a:bodyPr wrap="square" lIns="100526" tIns="50263" rIns="100526" bIns="50263" rtlCol="0">
            <a:spAutoFit/>
          </a:bodyPr>
          <a:lstStyle/>
          <a:p>
            <a:pPr defTabSz="1055201"/>
            <a:r>
              <a:rPr lang="nl-NL" dirty="0">
                <a:solidFill>
                  <a:prstClr val="black">
                    <a:lumMod val="85000"/>
                    <a:lumOff val="15000"/>
                  </a:prstClr>
                </a:solidFill>
                <a:latin typeface="Roboto" pitchFamily="2" charset="0"/>
                <a:ea typeface="Roboto" pitchFamily="2" charset="0"/>
              </a:rPr>
              <a:t>Procesinrichting bij Liander zodat flexibiliteit ingekocht kan worden voor netbeheer.</a:t>
            </a:r>
          </a:p>
        </p:txBody>
      </p:sp>
      <p:cxnSp>
        <p:nvCxnSpPr>
          <p:cNvPr id="27" name="Rechte verbindingslijn 26"/>
          <p:cNvCxnSpPr/>
          <p:nvPr/>
        </p:nvCxnSpPr>
        <p:spPr>
          <a:xfrm flipH="1">
            <a:off x="613261" y="2286564"/>
            <a:ext cx="0" cy="1247216"/>
          </a:xfrm>
          <a:prstGeom prst="line">
            <a:avLst/>
          </a:prstGeom>
          <a:ln w="38100">
            <a:solidFill>
              <a:srgbClr val="00A1A6"/>
            </a:solidFill>
          </a:ln>
        </p:spPr>
        <p:style>
          <a:lnRef idx="1">
            <a:schemeClr val="accent1"/>
          </a:lnRef>
          <a:fillRef idx="0">
            <a:schemeClr val="accent1"/>
          </a:fillRef>
          <a:effectRef idx="0">
            <a:schemeClr val="accent1"/>
          </a:effectRef>
          <a:fontRef idx="minor">
            <a:schemeClr val="tx1"/>
          </a:fontRef>
        </p:style>
      </p:cxnSp>
      <p:sp>
        <p:nvSpPr>
          <p:cNvPr id="28" name="Rechthoek 27"/>
          <p:cNvSpPr/>
          <p:nvPr/>
        </p:nvSpPr>
        <p:spPr>
          <a:xfrm>
            <a:off x="589765" y="3851950"/>
            <a:ext cx="9126874" cy="1247216"/>
          </a:xfrm>
          <a:prstGeom prst="rect">
            <a:avLst/>
          </a:prstGeom>
          <a:solidFill>
            <a:srgbClr val="C9D9DA"/>
          </a:solidFill>
          <a:ln>
            <a:noFill/>
          </a:ln>
        </p:spPr>
        <p:style>
          <a:lnRef idx="2">
            <a:schemeClr val="accent1">
              <a:shade val="50000"/>
            </a:schemeClr>
          </a:lnRef>
          <a:fillRef idx="1">
            <a:schemeClr val="accent1"/>
          </a:fillRef>
          <a:effectRef idx="0">
            <a:schemeClr val="accent1"/>
          </a:effectRef>
          <a:fontRef idx="minor">
            <a:schemeClr val="lt1"/>
          </a:fontRef>
        </p:style>
        <p:txBody>
          <a:bodyPr lIns="100526" tIns="50263" rIns="100526" bIns="50263" rtlCol="0" anchor="ctr"/>
          <a:lstStyle/>
          <a:p>
            <a:pPr algn="ctr" defTabSz="1055201"/>
            <a:endParaRPr lang="nl-NL" sz="2000">
              <a:solidFill>
                <a:prstClr val="white"/>
              </a:solidFill>
              <a:latin typeface="Calibri" panose="020F0502020204030204"/>
            </a:endParaRPr>
          </a:p>
        </p:txBody>
      </p:sp>
      <p:sp>
        <p:nvSpPr>
          <p:cNvPr id="29" name="Tekstvak 28"/>
          <p:cNvSpPr txBox="1"/>
          <p:nvPr/>
        </p:nvSpPr>
        <p:spPr>
          <a:xfrm>
            <a:off x="837519" y="4137901"/>
            <a:ext cx="8623463" cy="670251"/>
          </a:xfrm>
          <a:prstGeom prst="rect">
            <a:avLst/>
          </a:prstGeom>
          <a:noFill/>
        </p:spPr>
        <p:txBody>
          <a:bodyPr wrap="square" lIns="100526" tIns="50263" rIns="100526" bIns="50263" rtlCol="0">
            <a:spAutoFit/>
          </a:bodyPr>
          <a:lstStyle/>
          <a:p>
            <a:pPr defTabSz="1055201"/>
            <a:r>
              <a:rPr lang="nl-NL" dirty="0">
                <a:solidFill>
                  <a:prstClr val="black">
                    <a:lumMod val="85000"/>
                    <a:lumOff val="15000"/>
                  </a:prstClr>
                </a:solidFill>
                <a:latin typeface="Roboto" pitchFamily="2" charset="0"/>
                <a:ea typeface="Roboto" pitchFamily="2" charset="0"/>
              </a:rPr>
              <a:t>Het vergroten van de (</a:t>
            </a:r>
            <a:r>
              <a:rPr lang="nl-NL" dirty="0" err="1">
                <a:solidFill>
                  <a:prstClr val="black">
                    <a:lumMod val="85000"/>
                    <a:lumOff val="15000"/>
                  </a:prstClr>
                </a:solidFill>
                <a:latin typeface="Roboto" pitchFamily="2" charset="0"/>
                <a:ea typeface="Roboto" pitchFamily="2" charset="0"/>
              </a:rPr>
              <a:t>inter</a:t>
            </a:r>
            <a:r>
              <a:rPr lang="nl-NL" dirty="0">
                <a:solidFill>
                  <a:prstClr val="black">
                    <a:lumMod val="85000"/>
                    <a:lumOff val="15000"/>
                  </a:prstClr>
                </a:solidFill>
                <a:latin typeface="Roboto" pitchFamily="2" charset="0"/>
                <a:ea typeface="Roboto" pitchFamily="2" charset="0"/>
              </a:rPr>
              <a:t>)nationale bekendheid en de mogelijkheden van een flexmarkt en de processen daarin inzichtelijk maken.</a:t>
            </a:r>
          </a:p>
        </p:txBody>
      </p:sp>
      <p:cxnSp>
        <p:nvCxnSpPr>
          <p:cNvPr id="30" name="Rechte verbindingslijn 29"/>
          <p:cNvCxnSpPr/>
          <p:nvPr/>
        </p:nvCxnSpPr>
        <p:spPr>
          <a:xfrm flipH="1">
            <a:off x="613261" y="3851950"/>
            <a:ext cx="0" cy="1247216"/>
          </a:xfrm>
          <a:prstGeom prst="line">
            <a:avLst/>
          </a:prstGeom>
          <a:ln w="38100">
            <a:solidFill>
              <a:srgbClr val="00A1A6"/>
            </a:solidFill>
          </a:ln>
        </p:spPr>
        <p:style>
          <a:lnRef idx="1">
            <a:schemeClr val="accent1"/>
          </a:lnRef>
          <a:fillRef idx="0">
            <a:schemeClr val="accent1"/>
          </a:fillRef>
          <a:effectRef idx="0">
            <a:schemeClr val="accent1"/>
          </a:effectRef>
          <a:fontRef idx="minor">
            <a:schemeClr val="tx1"/>
          </a:fontRef>
        </p:style>
      </p:cxnSp>
      <p:sp>
        <p:nvSpPr>
          <p:cNvPr id="31" name="Tekstvak 30"/>
          <p:cNvSpPr txBox="1"/>
          <p:nvPr/>
        </p:nvSpPr>
        <p:spPr>
          <a:xfrm>
            <a:off x="1184063" y="6349502"/>
            <a:ext cx="7977043" cy="456952"/>
          </a:xfrm>
          <a:prstGeom prst="rect">
            <a:avLst/>
          </a:prstGeom>
          <a:noFill/>
        </p:spPr>
        <p:txBody>
          <a:bodyPr wrap="square" lIns="100526" tIns="50263" rIns="100526" bIns="50263" rtlCol="0">
            <a:spAutoFit/>
          </a:bodyPr>
          <a:lstStyle/>
          <a:p>
            <a:pPr defTabSz="1055201"/>
            <a:r>
              <a:rPr lang="en-US" sz="2300" b="1" dirty="0">
                <a:solidFill>
                  <a:srgbClr val="00A1A6"/>
                </a:solidFill>
                <a:latin typeface="Roboto Condensed" pitchFamily="2" charset="0"/>
                <a:ea typeface="Roboto Condensed" pitchFamily="2" charset="0"/>
              </a:rPr>
              <a:t>PROJECTDOELSTELLINGEN</a:t>
            </a:r>
            <a:endParaRPr lang="nl-NL" sz="2300" b="1" dirty="0">
              <a:solidFill>
                <a:srgbClr val="00A1A6"/>
              </a:solidFill>
              <a:latin typeface="Roboto Condensed" pitchFamily="2" charset="0"/>
              <a:ea typeface="Roboto Condensed" pitchFamily="2" charset="0"/>
            </a:endParaRPr>
          </a:p>
        </p:txBody>
      </p:sp>
      <p:sp>
        <p:nvSpPr>
          <p:cNvPr id="32" name="Rechthoek 31"/>
          <p:cNvSpPr/>
          <p:nvPr/>
        </p:nvSpPr>
        <p:spPr>
          <a:xfrm>
            <a:off x="521429" y="5516653"/>
            <a:ext cx="597918" cy="1523327"/>
          </a:xfrm>
          <a:prstGeom prst="rect">
            <a:avLst/>
          </a:prstGeom>
        </p:spPr>
        <p:txBody>
          <a:bodyPr wrap="none" lIns="100526" tIns="50263" rIns="100526" bIns="50263">
            <a:spAutoFit/>
          </a:bodyPr>
          <a:lstStyle/>
          <a:p>
            <a:pPr defTabSz="1055201"/>
            <a:r>
              <a:rPr lang="en-US" sz="9200" b="1" dirty="0">
                <a:solidFill>
                  <a:srgbClr val="00A1A6"/>
                </a:solidFill>
                <a:latin typeface="Roboto Condensed" pitchFamily="2" charset="0"/>
                <a:ea typeface="Roboto Condensed" pitchFamily="2" charset="0"/>
                <a:cs typeface="Times New Roman" panose="02020603050405020304" pitchFamily="18" charset="0"/>
              </a:rPr>
              <a:t>3</a:t>
            </a:r>
            <a:endParaRPr lang="nl-NL" sz="2000" b="1" dirty="0">
              <a:solidFill>
                <a:srgbClr val="00A1A6"/>
              </a:solidFill>
              <a:latin typeface="Roboto Condensed" pitchFamily="2" charset="0"/>
              <a:ea typeface="Roboto Condensed" pitchFamily="2" charset="0"/>
              <a:cs typeface="Times New Roman" panose="02020603050405020304" pitchFamily="18" charset="0"/>
            </a:endParaRPr>
          </a:p>
        </p:txBody>
      </p:sp>
      <p:pic>
        <p:nvPicPr>
          <p:cNvPr id="33" name="Afbeelding 32"/>
          <p:cNvPicPr>
            <a:picLocks noChangeAspect="1"/>
          </p:cNvPicPr>
          <p:nvPr/>
        </p:nvPicPr>
        <p:blipFill rotWithShape="1">
          <a:blip r:embed="rId3"/>
          <a:srcRect l="1599" r="31636"/>
          <a:stretch/>
        </p:blipFill>
        <p:spPr>
          <a:xfrm>
            <a:off x="6735337" y="-818"/>
            <a:ext cx="7345467" cy="7920038"/>
          </a:xfrm>
          <a:prstGeom prst="rect">
            <a:avLst/>
          </a:prstGeom>
          <a:effectLst>
            <a:outerShdw blurRad="635000" dist="38100" algn="l" rotWithShape="0">
              <a:prstClr val="black"/>
            </a:outerShdw>
          </a:effectLst>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l="52449" r="12341"/>
          <a:stretch/>
        </p:blipFill>
        <p:spPr>
          <a:xfrm>
            <a:off x="2" y="-33937"/>
            <a:ext cx="6735335" cy="7967454"/>
          </a:xfrm>
          <a:prstGeom prst="rect">
            <a:avLst/>
          </a:prstGeom>
          <a:effectLst>
            <a:outerShdw blurRad="635000" dist="38100" algn="l" rotWithShape="0">
              <a:prstClr val="black"/>
            </a:outerShdw>
          </a:effectLst>
        </p:spPr>
      </p:pic>
      <p:sp>
        <p:nvSpPr>
          <p:cNvPr id="2" name="Ovaal 1"/>
          <p:cNvSpPr/>
          <p:nvPr/>
        </p:nvSpPr>
        <p:spPr>
          <a:xfrm>
            <a:off x="8764859" y="327576"/>
            <a:ext cx="5311504" cy="3915465"/>
          </a:xfrm>
          <a:prstGeom prst="ellipse">
            <a:avLst/>
          </a:prstGeom>
          <a:noFill/>
          <a:ln w="41275">
            <a:solidFill>
              <a:srgbClr val="00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1121124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p:cNvSpPr>
            <a:spLocks noGrp="1"/>
          </p:cNvSpPr>
          <p:nvPr>
            <p:ph type="title"/>
          </p:nvPr>
        </p:nvSpPr>
        <p:spPr/>
        <p:txBody>
          <a:bodyPr/>
          <a:lstStyle/>
          <a:p>
            <a:endParaRPr lang="nl-NL"/>
          </a:p>
        </p:txBody>
      </p:sp>
      <p:pic>
        <p:nvPicPr>
          <p:cNvPr id="3" name="Afbeelding 2"/>
          <p:cNvPicPr/>
          <p:nvPr/>
        </p:nvPicPr>
        <p:blipFill>
          <a:blip r:embed="rId3"/>
          <a:stretch>
            <a:fillRect/>
          </a:stretch>
        </p:blipFill>
        <p:spPr>
          <a:xfrm>
            <a:off x="0" y="0"/>
            <a:ext cx="14076363" cy="7920038"/>
          </a:xfrm>
          <a:prstGeom prst="rect">
            <a:avLst/>
          </a:prstGeom>
        </p:spPr>
      </p:pic>
    </p:spTree>
    <p:extLst>
      <p:ext uri="{BB962C8B-B14F-4D97-AF65-F5344CB8AC3E}">
        <p14:creationId xmlns:p14="http://schemas.microsoft.com/office/powerpoint/2010/main" val="191887269"/>
      </p:ext>
    </p:extLst>
  </p:cSld>
  <p:clrMapOvr>
    <a:masterClrMapping/>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p:cNvSpPr>
            <a:spLocks noGrp="1"/>
          </p:cNvSpPr>
          <p:nvPr>
            <p:ph type="title"/>
          </p:nvPr>
        </p:nvSpPr>
        <p:spPr/>
        <p:txBody>
          <a:bodyPr/>
          <a:lstStyle/>
          <a:p>
            <a:endParaRPr lang="nl-NL"/>
          </a:p>
        </p:txBody>
      </p:sp>
      <p:pic>
        <p:nvPicPr>
          <p:cNvPr id="3" name="Afbeelding 2"/>
          <p:cNvPicPr/>
          <p:nvPr/>
        </p:nvPicPr>
        <p:blipFill>
          <a:blip r:embed="rId3"/>
          <a:stretch>
            <a:fillRect/>
          </a:stretch>
        </p:blipFill>
        <p:spPr>
          <a:xfrm>
            <a:off x="0" y="0"/>
            <a:ext cx="14076363" cy="7920038"/>
          </a:xfrm>
          <a:prstGeom prst="rect">
            <a:avLst/>
          </a:prstGeom>
        </p:spPr>
      </p:pic>
    </p:spTree>
    <p:extLst>
      <p:ext uri="{BB962C8B-B14F-4D97-AF65-F5344CB8AC3E}">
        <p14:creationId xmlns:p14="http://schemas.microsoft.com/office/powerpoint/2010/main" val="2482106768"/>
      </p:ext>
    </p:extLst>
  </p:cSld>
  <p:clrMapOvr>
    <a:masterClrMapping/>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52236286-4DC8-46DE-9269-8F728FBC0641}" type="slidenum">
              <a:rPr lang="nl-NL" smtClean="0">
                <a:solidFill>
                  <a:srgbClr val="821E7D"/>
                </a:solidFill>
              </a:rPr>
              <a:pPr/>
              <a:t>8</a:t>
            </a:fld>
            <a:endParaRPr lang="nl-NL" dirty="0">
              <a:solidFill>
                <a:srgbClr val="821E7D"/>
              </a:solidFill>
            </a:endParaRPr>
          </a:p>
        </p:txBody>
      </p:sp>
      <p:sp>
        <p:nvSpPr>
          <p:cNvPr id="8" name="Titel 1"/>
          <p:cNvSpPr txBox="1">
            <a:spLocks/>
          </p:cNvSpPr>
          <p:nvPr/>
        </p:nvSpPr>
        <p:spPr>
          <a:xfrm>
            <a:off x="703818" y="668859"/>
            <a:ext cx="11111466" cy="1005182"/>
          </a:xfrm>
          <a:prstGeom prst="rect">
            <a:avLst/>
          </a:prstGeom>
        </p:spPr>
        <p:txBody>
          <a:bodyPr vert="horz" lIns="0" tIns="0" rIns="0" bIns="0" rtlCol="0" anchor="t" anchorCtr="0">
            <a:noAutofit/>
          </a:bodyPr>
          <a:lstStyle>
            <a:lvl1pPr algn="l" defTabSz="1407252" rtl="0" eaLnBrk="1" latinLnBrk="0" hangingPunct="1">
              <a:lnSpc>
                <a:spcPts val="4311"/>
              </a:lnSpc>
              <a:spcBef>
                <a:spcPct val="0"/>
              </a:spcBef>
              <a:buNone/>
              <a:defRPr sz="5100" b="0" i="0" kern="1200" baseline="0">
                <a:solidFill>
                  <a:schemeClr val="accent2"/>
                </a:solidFill>
                <a:latin typeface="Arial" pitchFamily="34" charset="0"/>
                <a:ea typeface="+mj-ea"/>
                <a:cs typeface="Arial" pitchFamily="34" charset="0"/>
              </a:defRPr>
            </a:lvl1pPr>
          </a:lstStyle>
          <a:p>
            <a:pPr defTabSz="1406984"/>
            <a:endParaRPr lang="nl-NL" dirty="0">
              <a:solidFill>
                <a:srgbClr val="821E7D"/>
              </a:solidFill>
            </a:endParaRPr>
          </a:p>
        </p:txBody>
      </p:sp>
      <p:sp>
        <p:nvSpPr>
          <p:cNvPr id="11" name="Tijdelijke aanduiding voor inhoud 10"/>
          <p:cNvSpPr>
            <a:spLocks noGrp="1"/>
          </p:cNvSpPr>
          <p:nvPr>
            <p:ph idx="1"/>
          </p:nvPr>
        </p:nvSpPr>
        <p:spPr>
          <a:xfrm>
            <a:off x="6662060" y="535509"/>
            <a:ext cx="5801621" cy="5404750"/>
          </a:xfrm>
        </p:spPr>
        <p:txBody>
          <a:bodyPr>
            <a:noAutofit/>
          </a:bodyPr>
          <a:lstStyle/>
          <a:p>
            <a:r>
              <a:rPr lang="en-US" sz="2800" dirty="0" smtClean="0">
                <a:solidFill>
                  <a:srgbClr val="B43C7D"/>
                </a:solidFill>
                <a:latin typeface="Arial" panose="020B0604020202020204" pitchFamily="34" charset="0"/>
                <a:cs typeface="Arial" panose="020B0604020202020204" pitchFamily="34" charset="0"/>
              </a:rPr>
              <a:t>DYNAMO uses the (open-source) USEF framework and its market coordination mechanism</a:t>
            </a:r>
          </a:p>
          <a:p>
            <a:r>
              <a:rPr lang="en-US" sz="2800" dirty="0" smtClean="0">
                <a:solidFill>
                  <a:srgbClr val="B43C7D"/>
                </a:solidFill>
                <a:latin typeface="Arial" panose="020B0604020202020204" pitchFamily="34" charset="0"/>
                <a:cs typeface="Arial" panose="020B0604020202020204" pitchFamily="34" charset="0"/>
              </a:rPr>
              <a:t>DYNAMO develops: </a:t>
            </a:r>
          </a:p>
          <a:p>
            <a:pPr lvl="1"/>
            <a:r>
              <a:rPr lang="en-US" sz="2400" dirty="0" smtClean="0">
                <a:solidFill>
                  <a:srgbClr val="B43C7D"/>
                </a:solidFill>
                <a:latin typeface="Arial" panose="020B0604020202020204" pitchFamily="34" charset="0"/>
                <a:cs typeface="Arial" panose="020B0604020202020204" pitchFamily="34" charset="0"/>
              </a:rPr>
              <a:t>Market consultations and tenders</a:t>
            </a:r>
          </a:p>
          <a:p>
            <a:pPr lvl="1"/>
            <a:r>
              <a:rPr lang="en-US" sz="2400" dirty="0" smtClean="0">
                <a:solidFill>
                  <a:srgbClr val="B43C7D"/>
                </a:solidFill>
                <a:latin typeface="Arial" panose="020B0604020202020204" pitchFamily="34" charset="0"/>
                <a:cs typeface="Arial" panose="020B0604020202020204" pitchFamily="34" charset="0"/>
              </a:rPr>
              <a:t>Contractual specifications and defines our DSO product requirements</a:t>
            </a:r>
          </a:p>
          <a:p>
            <a:pPr lvl="1"/>
            <a:r>
              <a:rPr lang="en-US" sz="2400" dirty="0" smtClean="0">
                <a:solidFill>
                  <a:srgbClr val="B43C7D"/>
                </a:solidFill>
                <a:latin typeface="Arial" panose="020B0604020202020204" pitchFamily="34" charset="0"/>
                <a:cs typeface="Arial" panose="020B0604020202020204" pitchFamily="34" charset="0"/>
              </a:rPr>
              <a:t>IT system: Dynamo cloud. Facilitating an easy entry for aggregators</a:t>
            </a:r>
          </a:p>
          <a:p>
            <a:pPr lvl="1"/>
            <a:r>
              <a:rPr lang="en-US" sz="2400" dirty="0" smtClean="0">
                <a:solidFill>
                  <a:srgbClr val="B43C7D"/>
                </a:solidFill>
                <a:latin typeface="Arial" panose="020B0604020202020204" pitchFamily="34" charset="0"/>
                <a:cs typeface="Arial" panose="020B0604020202020204" pitchFamily="34" charset="0"/>
              </a:rPr>
              <a:t>Internal DSO development: enhanced forecasting, risk assessments and investment decisions</a:t>
            </a:r>
            <a:endParaRPr lang="nl-NL" sz="2400" dirty="0">
              <a:solidFill>
                <a:srgbClr val="B43C7D"/>
              </a:solidFill>
              <a:latin typeface="Arial" panose="020B0604020202020204" pitchFamily="34" charset="0"/>
              <a:cs typeface="Arial" panose="020B0604020202020204" pitchFamily="34" charset="0"/>
            </a:endParaRPr>
          </a:p>
        </p:txBody>
      </p:sp>
      <p:pic>
        <p:nvPicPr>
          <p:cNvPr id="12" name="Tijdelijke aanduiding voor inhou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49" y="2668944"/>
            <a:ext cx="4495800" cy="1959864"/>
          </a:xfrm>
          <a:prstGeom prst="rect">
            <a:avLst/>
          </a:prstGeom>
        </p:spPr>
      </p:pic>
    </p:spTree>
    <p:extLst>
      <p:ext uri="{BB962C8B-B14F-4D97-AF65-F5344CB8AC3E}">
        <p14:creationId xmlns:p14="http://schemas.microsoft.com/office/powerpoint/2010/main" val="772752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p:cNvGrpSpPr/>
          <p:nvPr/>
        </p:nvGrpSpPr>
        <p:grpSpPr>
          <a:xfrm>
            <a:off x="98787" y="2808351"/>
            <a:ext cx="2111337" cy="2100117"/>
            <a:chOff x="1439447" y="1882140"/>
            <a:chExt cx="1107804" cy="1107804"/>
          </a:xfrm>
        </p:grpSpPr>
        <p:grpSp>
          <p:nvGrpSpPr>
            <p:cNvPr id="152" name="Group 151"/>
            <p:cNvGrpSpPr/>
            <p:nvPr/>
          </p:nvGrpSpPr>
          <p:grpSpPr>
            <a:xfrm>
              <a:off x="1439447" y="1882140"/>
              <a:ext cx="1107804" cy="1107804"/>
              <a:chOff x="789278" y="2166444"/>
              <a:chExt cx="2571636" cy="2571636"/>
            </a:xfrm>
          </p:grpSpPr>
          <p:sp>
            <p:nvSpPr>
              <p:cNvPr id="154" name="Oval 153"/>
              <p:cNvSpPr/>
              <p:nvPr/>
            </p:nvSpPr>
            <p:spPr>
              <a:xfrm>
                <a:off x="789278" y="2166444"/>
                <a:ext cx="2571636" cy="2571636"/>
              </a:xfrm>
              <a:prstGeom prst="ellipse">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496"/>
                <a:endParaRPr lang="en-GB" dirty="0">
                  <a:solidFill>
                    <a:prstClr val="white"/>
                  </a:solidFill>
                  <a:latin typeface="Calibri" panose="020F0502020204030204" pitchFamily="34" charset="0"/>
                </a:endParaRPr>
              </a:p>
            </p:txBody>
          </p:sp>
          <p:sp>
            <p:nvSpPr>
              <p:cNvPr id="155" name="Freeform 154"/>
              <p:cNvSpPr>
                <a:spLocks noEditPoints="1"/>
              </p:cNvSpPr>
              <p:nvPr/>
            </p:nvSpPr>
            <p:spPr bwMode="auto">
              <a:xfrm>
                <a:off x="2067324" y="2865280"/>
                <a:ext cx="904037" cy="859777"/>
              </a:xfrm>
              <a:custGeom>
                <a:avLst/>
                <a:gdLst>
                  <a:gd name="T0" fmla="*/ 734 w 1277"/>
                  <a:gd name="T1" fmla="*/ 57 h 1214"/>
                  <a:gd name="T2" fmla="*/ 751 w 1277"/>
                  <a:gd name="T3" fmla="*/ 60 h 1214"/>
                  <a:gd name="T4" fmla="*/ 785 w 1277"/>
                  <a:gd name="T5" fmla="*/ 73 h 1214"/>
                  <a:gd name="T6" fmla="*/ 800 w 1277"/>
                  <a:gd name="T7" fmla="*/ 76 h 1214"/>
                  <a:gd name="T8" fmla="*/ 826 w 1277"/>
                  <a:gd name="T9" fmla="*/ 76 h 1214"/>
                  <a:gd name="T10" fmla="*/ 847 w 1277"/>
                  <a:gd name="T11" fmla="*/ 68 h 1214"/>
                  <a:gd name="T12" fmla="*/ 858 w 1277"/>
                  <a:gd name="T13" fmla="*/ 60 h 1214"/>
                  <a:gd name="T14" fmla="*/ 870 w 1277"/>
                  <a:gd name="T15" fmla="*/ 50 h 1214"/>
                  <a:gd name="T16" fmla="*/ 870 w 1277"/>
                  <a:gd name="T17" fmla="*/ 50 h 1214"/>
                  <a:gd name="T18" fmla="*/ 873 w 1277"/>
                  <a:gd name="T19" fmla="*/ 48 h 1214"/>
                  <a:gd name="T20" fmla="*/ 882 w 1277"/>
                  <a:gd name="T21" fmla="*/ 39 h 1214"/>
                  <a:gd name="T22" fmla="*/ 908 w 1277"/>
                  <a:gd name="T23" fmla="*/ 18 h 1214"/>
                  <a:gd name="T24" fmla="*/ 956 w 1277"/>
                  <a:gd name="T25" fmla="*/ 1 h 1214"/>
                  <a:gd name="T26" fmla="*/ 971 w 1277"/>
                  <a:gd name="T27" fmla="*/ 5 h 1214"/>
                  <a:gd name="T28" fmla="*/ 1003 w 1277"/>
                  <a:gd name="T29" fmla="*/ 26 h 1214"/>
                  <a:gd name="T30" fmla="*/ 1020 w 1277"/>
                  <a:gd name="T31" fmla="*/ 51 h 1214"/>
                  <a:gd name="T32" fmla="*/ 1019 w 1277"/>
                  <a:gd name="T33" fmla="*/ 57 h 1214"/>
                  <a:gd name="T34" fmla="*/ 989 w 1277"/>
                  <a:gd name="T35" fmla="*/ 45 h 1214"/>
                  <a:gd name="T36" fmla="*/ 961 w 1277"/>
                  <a:gd name="T37" fmla="*/ 35 h 1214"/>
                  <a:gd name="T38" fmla="*/ 951 w 1277"/>
                  <a:gd name="T39" fmla="*/ 32 h 1214"/>
                  <a:gd name="T40" fmla="*/ 914 w 1277"/>
                  <a:gd name="T41" fmla="*/ 29 h 1214"/>
                  <a:gd name="T42" fmla="*/ 892 w 1277"/>
                  <a:gd name="T43" fmla="*/ 48 h 1214"/>
                  <a:gd name="T44" fmla="*/ 887 w 1277"/>
                  <a:gd name="T45" fmla="*/ 58 h 1214"/>
                  <a:gd name="T46" fmla="*/ 886 w 1277"/>
                  <a:gd name="T47" fmla="*/ 60 h 1214"/>
                  <a:gd name="T48" fmla="*/ 886 w 1277"/>
                  <a:gd name="T49" fmla="*/ 61 h 1214"/>
                  <a:gd name="T50" fmla="*/ 885 w 1277"/>
                  <a:gd name="T51" fmla="*/ 62 h 1214"/>
                  <a:gd name="T52" fmla="*/ 867 w 1277"/>
                  <a:gd name="T53" fmla="*/ 91 h 1214"/>
                  <a:gd name="T54" fmla="*/ 835 w 1277"/>
                  <a:gd name="T55" fmla="*/ 112 h 1214"/>
                  <a:gd name="T56" fmla="*/ 784 w 1277"/>
                  <a:gd name="T57" fmla="*/ 108 h 1214"/>
                  <a:gd name="T58" fmla="*/ 752 w 1277"/>
                  <a:gd name="T59" fmla="*/ 86 h 1214"/>
                  <a:gd name="T60" fmla="*/ 1277 w 1277"/>
                  <a:gd name="T61" fmla="*/ 910 h 1214"/>
                  <a:gd name="T62" fmla="*/ 0 w 1277"/>
                  <a:gd name="T63" fmla="*/ 1214 h 1214"/>
                  <a:gd name="T64" fmla="*/ 87 w 1277"/>
                  <a:gd name="T65" fmla="*/ 910 h 1214"/>
                  <a:gd name="T66" fmla="*/ 332 w 1277"/>
                  <a:gd name="T67" fmla="*/ 396 h 1214"/>
                  <a:gd name="T68" fmla="*/ 577 w 1277"/>
                  <a:gd name="T69" fmla="*/ 396 h 1214"/>
                  <a:gd name="T70" fmla="*/ 822 w 1277"/>
                  <a:gd name="T71" fmla="*/ 396 h 1214"/>
                  <a:gd name="T72" fmla="*/ 907 w 1277"/>
                  <a:gd name="T73" fmla="*/ 734 h 1214"/>
                  <a:gd name="T74" fmla="*/ 1093 w 1277"/>
                  <a:gd name="T75" fmla="*/ 136 h 1214"/>
                  <a:gd name="T76" fmla="*/ 1227 w 1277"/>
                  <a:gd name="T77" fmla="*/ 734 h 1214"/>
                  <a:gd name="T78" fmla="*/ 1277 w 1277"/>
                  <a:gd name="T79" fmla="*/ 910 h 1214"/>
                  <a:gd name="T80" fmla="*/ 208 w 1277"/>
                  <a:gd name="T81" fmla="*/ 778 h 1214"/>
                  <a:gd name="T82" fmla="*/ 400 w 1277"/>
                  <a:gd name="T83" fmla="*/ 956 h 1214"/>
                  <a:gd name="T84" fmla="*/ 732 w 1277"/>
                  <a:gd name="T85" fmla="*/ 778 h 1214"/>
                  <a:gd name="T86" fmla="*/ 540 w 1277"/>
                  <a:gd name="T87" fmla="*/ 956 h 1214"/>
                  <a:gd name="T88" fmla="*/ 732 w 1277"/>
                  <a:gd name="T89" fmla="*/ 778 h 1214"/>
                  <a:gd name="T90" fmla="*/ 876 w 1277"/>
                  <a:gd name="T91" fmla="*/ 778 h 1214"/>
                  <a:gd name="T92" fmla="*/ 1069 w 1277"/>
                  <a:gd name="T93" fmla="*/ 956 h 1214"/>
                  <a:gd name="T94" fmla="*/ 1069 w 1277"/>
                  <a:gd name="T95" fmla="*/ 778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7" h="1214">
                    <a:moveTo>
                      <a:pt x="741" y="71"/>
                    </a:moveTo>
                    <a:cubicBezTo>
                      <a:pt x="736" y="63"/>
                      <a:pt x="734" y="57"/>
                      <a:pt x="734" y="57"/>
                    </a:cubicBezTo>
                    <a:cubicBezTo>
                      <a:pt x="737" y="55"/>
                      <a:pt x="737" y="55"/>
                      <a:pt x="737" y="55"/>
                    </a:cubicBezTo>
                    <a:cubicBezTo>
                      <a:pt x="737" y="55"/>
                      <a:pt x="742" y="57"/>
                      <a:pt x="751" y="60"/>
                    </a:cubicBezTo>
                    <a:cubicBezTo>
                      <a:pt x="755" y="62"/>
                      <a:pt x="760" y="64"/>
                      <a:pt x="766" y="66"/>
                    </a:cubicBezTo>
                    <a:cubicBezTo>
                      <a:pt x="772" y="69"/>
                      <a:pt x="778" y="71"/>
                      <a:pt x="785" y="73"/>
                    </a:cubicBezTo>
                    <a:cubicBezTo>
                      <a:pt x="788" y="74"/>
                      <a:pt x="791" y="75"/>
                      <a:pt x="795" y="75"/>
                    </a:cubicBezTo>
                    <a:cubicBezTo>
                      <a:pt x="797" y="75"/>
                      <a:pt x="798" y="76"/>
                      <a:pt x="800" y="76"/>
                    </a:cubicBezTo>
                    <a:cubicBezTo>
                      <a:pt x="802" y="76"/>
                      <a:pt x="803" y="76"/>
                      <a:pt x="805" y="77"/>
                    </a:cubicBezTo>
                    <a:cubicBezTo>
                      <a:pt x="812" y="77"/>
                      <a:pt x="819" y="77"/>
                      <a:pt x="826" y="76"/>
                    </a:cubicBezTo>
                    <a:cubicBezTo>
                      <a:pt x="829" y="75"/>
                      <a:pt x="833" y="75"/>
                      <a:pt x="836" y="73"/>
                    </a:cubicBezTo>
                    <a:cubicBezTo>
                      <a:pt x="839" y="71"/>
                      <a:pt x="844" y="70"/>
                      <a:pt x="847" y="68"/>
                    </a:cubicBezTo>
                    <a:cubicBezTo>
                      <a:pt x="848" y="67"/>
                      <a:pt x="850" y="66"/>
                      <a:pt x="852" y="64"/>
                    </a:cubicBezTo>
                    <a:cubicBezTo>
                      <a:pt x="854" y="63"/>
                      <a:pt x="856" y="63"/>
                      <a:pt x="858" y="60"/>
                    </a:cubicBezTo>
                    <a:cubicBezTo>
                      <a:pt x="870" y="50"/>
                      <a:pt x="870" y="50"/>
                      <a:pt x="870" y="50"/>
                    </a:cubicBezTo>
                    <a:cubicBezTo>
                      <a:pt x="870" y="50"/>
                      <a:pt x="869" y="51"/>
                      <a:pt x="870" y="50"/>
                    </a:cubicBezTo>
                    <a:cubicBezTo>
                      <a:pt x="870" y="50"/>
                      <a:pt x="870" y="50"/>
                      <a:pt x="870" y="50"/>
                    </a:cubicBezTo>
                    <a:cubicBezTo>
                      <a:pt x="870" y="50"/>
                      <a:pt x="870" y="50"/>
                      <a:pt x="870" y="50"/>
                    </a:cubicBezTo>
                    <a:cubicBezTo>
                      <a:pt x="871" y="49"/>
                      <a:pt x="871" y="49"/>
                      <a:pt x="871" y="49"/>
                    </a:cubicBezTo>
                    <a:cubicBezTo>
                      <a:pt x="873" y="48"/>
                      <a:pt x="873" y="48"/>
                      <a:pt x="873" y="48"/>
                    </a:cubicBezTo>
                    <a:cubicBezTo>
                      <a:pt x="876" y="45"/>
                      <a:pt x="876" y="45"/>
                      <a:pt x="876" y="45"/>
                    </a:cubicBezTo>
                    <a:cubicBezTo>
                      <a:pt x="882" y="39"/>
                      <a:pt x="882" y="39"/>
                      <a:pt x="882" y="39"/>
                    </a:cubicBezTo>
                    <a:cubicBezTo>
                      <a:pt x="886" y="35"/>
                      <a:pt x="891" y="32"/>
                      <a:pt x="895" y="28"/>
                    </a:cubicBezTo>
                    <a:cubicBezTo>
                      <a:pt x="899" y="24"/>
                      <a:pt x="904" y="22"/>
                      <a:pt x="908" y="18"/>
                    </a:cubicBezTo>
                    <a:cubicBezTo>
                      <a:pt x="912" y="14"/>
                      <a:pt x="917" y="12"/>
                      <a:pt x="922" y="8"/>
                    </a:cubicBezTo>
                    <a:cubicBezTo>
                      <a:pt x="933" y="4"/>
                      <a:pt x="945" y="0"/>
                      <a:pt x="956" y="1"/>
                    </a:cubicBezTo>
                    <a:cubicBezTo>
                      <a:pt x="959" y="2"/>
                      <a:pt x="961" y="2"/>
                      <a:pt x="964" y="3"/>
                    </a:cubicBezTo>
                    <a:cubicBezTo>
                      <a:pt x="966" y="3"/>
                      <a:pt x="969" y="4"/>
                      <a:pt x="971" y="5"/>
                    </a:cubicBezTo>
                    <a:cubicBezTo>
                      <a:pt x="976" y="7"/>
                      <a:pt x="980" y="9"/>
                      <a:pt x="984" y="11"/>
                    </a:cubicBezTo>
                    <a:cubicBezTo>
                      <a:pt x="992" y="16"/>
                      <a:pt x="998" y="21"/>
                      <a:pt x="1003" y="26"/>
                    </a:cubicBezTo>
                    <a:cubicBezTo>
                      <a:pt x="1008" y="31"/>
                      <a:pt x="1012" y="36"/>
                      <a:pt x="1014" y="40"/>
                    </a:cubicBezTo>
                    <a:cubicBezTo>
                      <a:pt x="1017" y="44"/>
                      <a:pt x="1019" y="48"/>
                      <a:pt x="1020" y="51"/>
                    </a:cubicBezTo>
                    <a:cubicBezTo>
                      <a:pt x="1021" y="53"/>
                      <a:pt x="1021" y="55"/>
                      <a:pt x="1021" y="55"/>
                    </a:cubicBezTo>
                    <a:cubicBezTo>
                      <a:pt x="1019" y="57"/>
                      <a:pt x="1019" y="57"/>
                      <a:pt x="1019" y="57"/>
                    </a:cubicBezTo>
                    <a:cubicBezTo>
                      <a:pt x="1019" y="57"/>
                      <a:pt x="1013" y="55"/>
                      <a:pt x="1004" y="52"/>
                    </a:cubicBezTo>
                    <a:cubicBezTo>
                      <a:pt x="1000" y="50"/>
                      <a:pt x="995" y="48"/>
                      <a:pt x="989" y="45"/>
                    </a:cubicBezTo>
                    <a:cubicBezTo>
                      <a:pt x="984" y="43"/>
                      <a:pt x="977" y="41"/>
                      <a:pt x="971" y="38"/>
                    </a:cubicBezTo>
                    <a:cubicBezTo>
                      <a:pt x="968" y="37"/>
                      <a:pt x="964" y="36"/>
                      <a:pt x="961" y="35"/>
                    </a:cubicBezTo>
                    <a:cubicBezTo>
                      <a:pt x="959" y="35"/>
                      <a:pt x="957" y="34"/>
                      <a:pt x="956" y="33"/>
                    </a:cubicBezTo>
                    <a:cubicBezTo>
                      <a:pt x="954" y="33"/>
                      <a:pt x="952" y="33"/>
                      <a:pt x="951" y="32"/>
                    </a:cubicBezTo>
                    <a:cubicBezTo>
                      <a:pt x="944" y="30"/>
                      <a:pt x="936" y="28"/>
                      <a:pt x="927" y="27"/>
                    </a:cubicBezTo>
                    <a:cubicBezTo>
                      <a:pt x="923" y="27"/>
                      <a:pt x="918" y="27"/>
                      <a:pt x="914" y="29"/>
                    </a:cubicBezTo>
                    <a:cubicBezTo>
                      <a:pt x="910" y="31"/>
                      <a:pt x="905" y="33"/>
                      <a:pt x="902" y="36"/>
                    </a:cubicBezTo>
                    <a:cubicBezTo>
                      <a:pt x="898" y="40"/>
                      <a:pt x="895" y="43"/>
                      <a:pt x="892" y="48"/>
                    </a:cubicBezTo>
                    <a:cubicBezTo>
                      <a:pt x="889" y="54"/>
                      <a:pt x="889" y="54"/>
                      <a:pt x="889" y="54"/>
                    </a:cubicBezTo>
                    <a:cubicBezTo>
                      <a:pt x="887" y="58"/>
                      <a:pt x="887" y="58"/>
                      <a:pt x="887" y="58"/>
                    </a:cubicBezTo>
                    <a:cubicBezTo>
                      <a:pt x="886" y="60"/>
                      <a:pt x="886" y="60"/>
                      <a:pt x="886" y="60"/>
                    </a:cubicBezTo>
                    <a:cubicBezTo>
                      <a:pt x="886" y="60"/>
                      <a:pt x="886" y="60"/>
                      <a:pt x="886" y="60"/>
                    </a:cubicBezTo>
                    <a:cubicBezTo>
                      <a:pt x="886" y="61"/>
                      <a:pt x="886" y="61"/>
                      <a:pt x="886" y="61"/>
                    </a:cubicBezTo>
                    <a:cubicBezTo>
                      <a:pt x="886" y="61"/>
                      <a:pt x="886" y="61"/>
                      <a:pt x="886" y="61"/>
                    </a:cubicBezTo>
                    <a:cubicBezTo>
                      <a:pt x="886" y="61"/>
                      <a:pt x="886" y="61"/>
                      <a:pt x="886" y="61"/>
                    </a:cubicBezTo>
                    <a:cubicBezTo>
                      <a:pt x="886" y="61"/>
                      <a:pt x="885" y="62"/>
                      <a:pt x="885" y="62"/>
                    </a:cubicBezTo>
                    <a:cubicBezTo>
                      <a:pt x="879" y="77"/>
                      <a:pt x="879" y="77"/>
                      <a:pt x="879" y="77"/>
                    </a:cubicBezTo>
                    <a:cubicBezTo>
                      <a:pt x="876" y="81"/>
                      <a:pt x="871" y="87"/>
                      <a:pt x="867" y="91"/>
                    </a:cubicBezTo>
                    <a:cubicBezTo>
                      <a:pt x="863" y="97"/>
                      <a:pt x="858" y="100"/>
                      <a:pt x="853" y="104"/>
                    </a:cubicBezTo>
                    <a:cubicBezTo>
                      <a:pt x="847" y="107"/>
                      <a:pt x="841" y="109"/>
                      <a:pt x="835" y="112"/>
                    </a:cubicBezTo>
                    <a:cubicBezTo>
                      <a:pt x="823" y="116"/>
                      <a:pt x="810" y="116"/>
                      <a:pt x="799" y="113"/>
                    </a:cubicBezTo>
                    <a:cubicBezTo>
                      <a:pt x="793" y="112"/>
                      <a:pt x="788" y="111"/>
                      <a:pt x="784" y="108"/>
                    </a:cubicBezTo>
                    <a:cubicBezTo>
                      <a:pt x="779" y="106"/>
                      <a:pt x="775" y="104"/>
                      <a:pt x="771" y="101"/>
                    </a:cubicBezTo>
                    <a:cubicBezTo>
                      <a:pt x="763" y="96"/>
                      <a:pt x="757" y="91"/>
                      <a:pt x="752" y="86"/>
                    </a:cubicBezTo>
                    <a:cubicBezTo>
                      <a:pt x="748" y="81"/>
                      <a:pt x="744" y="76"/>
                      <a:pt x="741" y="71"/>
                    </a:cubicBezTo>
                    <a:close/>
                    <a:moveTo>
                      <a:pt x="1277" y="910"/>
                    </a:moveTo>
                    <a:cubicBezTo>
                      <a:pt x="1277" y="1214"/>
                      <a:pt x="1277" y="1214"/>
                      <a:pt x="1277" y="1214"/>
                    </a:cubicBezTo>
                    <a:cubicBezTo>
                      <a:pt x="0" y="1214"/>
                      <a:pt x="0" y="1214"/>
                      <a:pt x="0" y="1214"/>
                    </a:cubicBezTo>
                    <a:cubicBezTo>
                      <a:pt x="0" y="910"/>
                      <a:pt x="0" y="910"/>
                      <a:pt x="0" y="910"/>
                    </a:cubicBezTo>
                    <a:cubicBezTo>
                      <a:pt x="87" y="910"/>
                      <a:pt x="87" y="910"/>
                      <a:pt x="87" y="910"/>
                    </a:cubicBezTo>
                    <a:cubicBezTo>
                      <a:pt x="87" y="568"/>
                      <a:pt x="87" y="568"/>
                      <a:pt x="87" y="568"/>
                    </a:cubicBezTo>
                    <a:cubicBezTo>
                      <a:pt x="332" y="396"/>
                      <a:pt x="332" y="396"/>
                      <a:pt x="332" y="396"/>
                    </a:cubicBezTo>
                    <a:cubicBezTo>
                      <a:pt x="332" y="568"/>
                      <a:pt x="332" y="568"/>
                      <a:pt x="332" y="568"/>
                    </a:cubicBezTo>
                    <a:cubicBezTo>
                      <a:pt x="577" y="396"/>
                      <a:pt x="577" y="396"/>
                      <a:pt x="577" y="396"/>
                    </a:cubicBezTo>
                    <a:cubicBezTo>
                      <a:pt x="577" y="568"/>
                      <a:pt x="577" y="568"/>
                      <a:pt x="577" y="568"/>
                    </a:cubicBezTo>
                    <a:cubicBezTo>
                      <a:pt x="822" y="396"/>
                      <a:pt x="822" y="396"/>
                      <a:pt x="822" y="396"/>
                    </a:cubicBezTo>
                    <a:cubicBezTo>
                      <a:pt x="822" y="734"/>
                      <a:pt x="822" y="734"/>
                      <a:pt x="822" y="734"/>
                    </a:cubicBezTo>
                    <a:cubicBezTo>
                      <a:pt x="907" y="734"/>
                      <a:pt x="907" y="734"/>
                      <a:pt x="907" y="734"/>
                    </a:cubicBezTo>
                    <a:cubicBezTo>
                      <a:pt x="953" y="136"/>
                      <a:pt x="953" y="136"/>
                      <a:pt x="953" y="136"/>
                    </a:cubicBezTo>
                    <a:cubicBezTo>
                      <a:pt x="1093" y="136"/>
                      <a:pt x="1093" y="136"/>
                      <a:pt x="1093" y="136"/>
                    </a:cubicBezTo>
                    <a:cubicBezTo>
                      <a:pt x="1133" y="734"/>
                      <a:pt x="1133" y="734"/>
                      <a:pt x="1133" y="734"/>
                    </a:cubicBezTo>
                    <a:cubicBezTo>
                      <a:pt x="1227" y="734"/>
                      <a:pt x="1227" y="734"/>
                      <a:pt x="1227" y="734"/>
                    </a:cubicBezTo>
                    <a:cubicBezTo>
                      <a:pt x="1227" y="910"/>
                      <a:pt x="1227" y="910"/>
                      <a:pt x="1227" y="910"/>
                    </a:cubicBezTo>
                    <a:lnTo>
                      <a:pt x="1277" y="910"/>
                    </a:lnTo>
                    <a:close/>
                    <a:moveTo>
                      <a:pt x="400" y="778"/>
                    </a:moveTo>
                    <a:cubicBezTo>
                      <a:pt x="208" y="778"/>
                      <a:pt x="208" y="778"/>
                      <a:pt x="208" y="778"/>
                    </a:cubicBezTo>
                    <a:cubicBezTo>
                      <a:pt x="208" y="956"/>
                      <a:pt x="208" y="956"/>
                      <a:pt x="208" y="956"/>
                    </a:cubicBezTo>
                    <a:cubicBezTo>
                      <a:pt x="400" y="956"/>
                      <a:pt x="400" y="956"/>
                      <a:pt x="400" y="956"/>
                    </a:cubicBezTo>
                    <a:lnTo>
                      <a:pt x="400" y="778"/>
                    </a:lnTo>
                    <a:close/>
                    <a:moveTo>
                      <a:pt x="732" y="778"/>
                    </a:moveTo>
                    <a:cubicBezTo>
                      <a:pt x="540" y="778"/>
                      <a:pt x="540" y="778"/>
                      <a:pt x="540" y="778"/>
                    </a:cubicBezTo>
                    <a:cubicBezTo>
                      <a:pt x="540" y="956"/>
                      <a:pt x="540" y="956"/>
                      <a:pt x="540" y="956"/>
                    </a:cubicBezTo>
                    <a:cubicBezTo>
                      <a:pt x="732" y="956"/>
                      <a:pt x="732" y="956"/>
                      <a:pt x="732" y="956"/>
                    </a:cubicBezTo>
                    <a:lnTo>
                      <a:pt x="732" y="778"/>
                    </a:lnTo>
                    <a:close/>
                    <a:moveTo>
                      <a:pt x="1069" y="778"/>
                    </a:moveTo>
                    <a:cubicBezTo>
                      <a:pt x="876" y="778"/>
                      <a:pt x="876" y="778"/>
                      <a:pt x="876" y="778"/>
                    </a:cubicBezTo>
                    <a:cubicBezTo>
                      <a:pt x="876" y="956"/>
                      <a:pt x="876" y="956"/>
                      <a:pt x="876" y="956"/>
                    </a:cubicBezTo>
                    <a:cubicBezTo>
                      <a:pt x="1069" y="956"/>
                      <a:pt x="1069" y="956"/>
                      <a:pt x="1069" y="956"/>
                    </a:cubicBezTo>
                    <a:lnTo>
                      <a:pt x="1069" y="778"/>
                    </a:lnTo>
                    <a:close/>
                    <a:moveTo>
                      <a:pt x="1069" y="778"/>
                    </a:moveTo>
                    <a:cubicBezTo>
                      <a:pt x="1069" y="778"/>
                      <a:pt x="1069" y="778"/>
                      <a:pt x="1069" y="778"/>
                    </a:cubicBezTo>
                  </a:path>
                </a:pathLst>
              </a:custGeom>
              <a:solidFill>
                <a:srgbClr val="197AA0"/>
              </a:solidFill>
              <a:ln w="12700">
                <a:noFill/>
              </a:ln>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sp>
            <p:nvSpPr>
              <p:cNvPr id="156" name="Freeform 17"/>
              <p:cNvSpPr>
                <a:spLocks/>
              </p:cNvSpPr>
              <p:nvPr/>
            </p:nvSpPr>
            <p:spPr bwMode="auto">
              <a:xfrm flipH="1">
                <a:off x="1208949" y="3167301"/>
                <a:ext cx="632152" cy="579206"/>
              </a:xfrm>
              <a:custGeom>
                <a:avLst/>
                <a:gdLst>
                  <a:gd name="T0" fmla="*/ 166 w 167"/>
                  <a:gd name="T1" fmla="*/ 58 h 153"/>
                  <a:gd name="T2" fmla="*/ 147 w 167"/>
                  <a:gd name="T3" fmla="*/ 44 h 153"/>
                  <a:gd name="T4" fmla="*/ 147 w 167"/>
                  <a:gd name="T5" fmla="*/ 3 h 153"/>
                  <a:gd name="T6" fmla="*/ 144 w 167"/>
                  <a:gd name="T7" fmla="*/ 0 h 153"/>
                  <a:gd name="T8" fmla="*/ 125 w 167"/>
                  <a:gd name="T9" fmla="*/ 0 h 153"/>
                  <a:gd name="T10" fmla="*/ 123 w 167"/>
                  <a:gd name="T11" fmla="*/ 3 h 153"/>
                  <a:gd name="T12" fmla="*/ 123 w 167"/>
                  <a:gd name="T13" fmla="*/ 27 h 153"/>
                  <a:gd name="T14" fmla="*/ 85 w 167"/>
                  <a:gd name="T15" fmla="*/ 1 h 153"/>
                  <a:gd name="T16" fmla="*/ 82 w 167"/>
                  <a:gd name="T17" fmla="*/ 1 h 153"/>
                  <a:gd name="T18" fmla="*/ 1 w 167"/>
                  <a:gd name="T19" fmla="*/ 58 h 153"/>
                  <a:gd name="T20" fmla="*/ 0 w 167"/>
                  <a:gd name="T21" fmla="*/ 59 h 153"/>
                  <a:gd name="T22" fmla="*/ 1 w 167"/>
                  <a:gd name="T23" fmla="*/ 61 h 153"/>
                  <a:gd name="T24" fmla="*/ 12 w 167"/>
                  <a:gd name="T25" fmla="*/ 77 h 153"/>
                  <a:gd name="T26" fmla="*/ 14 w 167"/>
                  <a:gd name="T27" fmla="*/ 78 h 153"/>
                  <a:gd name="T28" fmla="*/ 15 w 167"/>
                  <a:gd name="T29" fmla="*/ 77 h 153"/>
                  <a:gd name="T30" fmla="*/ 20 w 167"/>
                  <a:gd name="T31" fmla="*/ 74 h 153"/>
                  <a:gd name="T32" fmla="*/ 20 w 167"/>
                  <a:gd name="T33" fmla="*/ 151 h 153"/>
                  <a:gd name="T34" fmla="*/ 23 w 167"/>
                  <a:gd name="T35" fmla="*/ 153 h 153"/>
                  <a:gd name="T36" fmla="*/ 65 w 167"/>
                  <a:gd name="T37" fmla="*/ 153 h 153"/>
                  <a:gd name="T38" fmla="*/ 68 w 167"/>
                  <a:gd name="T39" fmla="*/ 151 h 153"/>
                  <a:gd name="T40" fmla="*/ 68 w 167"/>
                  <a:gd name="T41" fmla="*/ 93 h 153"/>
                  <a:gd name="T42" fmla="*/ 100 w 167"/>
                  <a:gd name="T43" fmla="*/ 93 h 153"/>
                  <a:gd name="T44" fmla="*/ 100 w 167"/>
                  <a:gd name="T45" fmla="*/ 151 h 153"/>
                  <a:gd name="T46" fmla="*/ 102 w 167"/>
                  <a:gd name="T47" fmla="*/ 153 h 153"/>
                  <a:gd name="T48" fmla="*/ 144 w 167"/>
                  <a:gd name="T49" fmla="*/ 153 h 153"/>
                  <a:gd name="T50" fmla="*/ 147 w 167"/>
                  <a:gd name="T51" fmla="*/ 151 h 153"/>
                  <a:gd name="T52" fmla="*/ 147 w 167"/>
                  <a:gd name="T53" fmla="*/ 74 h 153"/>
                  <a:gd name="T54" fmla="*/ 152 w 167"/>
                  <a:gd name="T55" fmla="*/ 77 h 153"/>
                  <a:gd name="T56" fmla="*/ 155 w 167"/>
                  <a:gd name="T57" fmla="*/ 77 h 153"/>
                  <a:gd name="T58" fmla="*/ 166 w 167"/>
                  <a:gd name="T59" fmla="*/ 61 h 153"/>
                  <a:gd name="T60" fmla="*/ 167 w 167"/>
                  <a:gd name="T61" fmla="*/ 59 h 153"/>
                  <a:gd name="T62" fmla="*/ 166 w 167"/>
                  <a:gd name="T63" fmla="*/ 5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 h="153">
                    <a:moveTo>
                      <a:pt x="166" y="58"/>
                    </a:moveTo>
                    <a:cubicBezTo>
                      <a:pt x="147" y="44"/>
                      <a:pt x="147" y="44"/>
                      <a:pt x="147" y="44"/>
                    </a:cubicBezTo>
                    <a:cubicBezTo>
                      <a:pt x="147" y="3"/>
                      <a:pt x="147" y="3"/>
                      <a:pt x="147" y="3"/>
                    </a:cubicBezTo>
                    <a:cubicBezTo>
                      <a:pt x="147" y="1"/>
                      <a:pt x="146" y="0"/>
                      <a:pt x="144" y="0"/>
                    </a:cubicBezTo>
                    <a:cubicBezTo>
                      <a:pt x="125" y="0"/>
                      <a:pt x="125" y="0"/>
                      <a:pt x="125" y="0"/>
                    </a:cubicBezTo>
                    <a:cubicBezTo>
                      <a:pt x="124" y="0"/>
                      <a:pt x="123" y="1"/>
                      <a:pt x="123" y="3"/>
                    </a:cubicBezTo>
                    <a:cubicBezTo>
                      <a:pt x="123" y="27"/>
                      <a:pt x="123" y="27"/>
                      <a:pt x="123" y="27"/>
                    </a:cubicBezTo>
                    <a:cubicBezTo>
                      <a:pt x="85" y="1"/>
                      <a:pt x="85" y="1"/>
                      <a:pt x="85" y="1"/>
                    </a:cubicBezTo>
                    <a:cubicBezTo>
                      <a:pt x="84" y="0"/>
                      <a:pt x="83" y="0"/>
                      <a:pt x="82" y="1"/>
                    </a:cubicBezTo>
                    <a:cubicBezTo>
                      <a:pt x="1" y="58"/>
                      <a:pt x="1" y="58"/>
                      <a:pt x="1" y="58"/>
                    </a:cubicBezTo>
                    <a:cubicBezTo>
                      <a:pt x="1" y="58"/>
                      <a:pt x="1" y="59"/>
                      <a:pt x="0" y="59"/>
                    </a:cubicBezTo>
                    <a:cubicBezTo>
                      <a:pt x="0" y="60"/>
                      <a:pt x="0" y="60"/>
                      <a:pt x="1" y="61"/>
                    </a:cubicBezTo>
                    <a:cubicBezTo>
                      <a:pt x="12" y="77"/>
                      <a:pt x="12" y="77"/>
                      <a:pt x="12" y="77"/>
                    </a:cubicBezTo>
                    <a:cubicBezTo>
                      <a:pt x="12" y="77"/>
                      <a:pt x="13" y="78"/>
                      <a:pt x="14" y="78"/>
                    </a:cubicBezTo>
                    <a:cubicBezTo>
                      <a:pt x="14" y="78"/>
                      <a:pt x="15" y="78"/>
                      <a:pt x="15" y="77"/>
                    </a:cubicBezTo>
                    <a:cubicBezTo>
                      <a:pt x="20" y="74"/>
                      <a:pt x="20" y="74"/>
                      <a:pt x="20" y="74"/>
                    </a:cubicBezTo>
                    <a:cubicBezTo>
                      <a:pt x="20" y="151"/>
                      <a:pt x="20" y="151"/>
                      <a:pt x="20" y="151"/>
                    </a:cubicBezTo>
                    <a:cubicBezTo>
                      <a:pt x="20" y="152"/>
                      <a:pt x="21" y="153"/>
                      <a:pt x="23" y="153"/>
                    </a:cubicBezTo>
                    <a:cubicBezTo>
                      <a:pt x="65" y="153"/>
                      <a:pt x="65" y="153"/>
                      <a:pt x="65" y="153"/>
                    </a:cubicBezTo>
                    <a:cubicBezTo>
                      <a:pt x="66" y="153"/>
                      <a:pt x="68" y="152"/>
                      <a:pt x="68" y="151"/>
                    </a:cubicBezTo>
                    <a:cubicBezTo>
                      <a:pt x="68" y="93"/>
                      <a:pt x="68" y="93"/>
                      <a:pt x="68" y="93"/>
                    </a:cubicBezTo>
                    <a:cubicBezTo>
                      <a:pt x="100" y="93"/>
                      <a:pt x="100" y="93"/>
                      <a:pt x="100" y="93"/>
                    </a:cubicBezTo>
                    <a:cubicBezTo>
                      <a:pt x="100" y="151"/>
                      <a:pt x="100" y="151"/>
                      <a:pt x="100" y="151"/>
                    </a:cubicBezTo>
                    <a:cubicBezTo>
                      <a:pt x="100" y="152"/>
                      <a:pt x="101" y="153"/>
                      <a:pt x="102" y="153"/>
                    </a:cubicBezTo>
                    <a:cubicBezTo>
                      <a:pt x="144" y="153"/>
                      <a:pt x="144" y="153"/>
                      <a:pt x="144" y="153"/>
                    </a:cubicBezTo>
                    <a:cubicBezTo>
                      <a:pt x="146" y="153"/>
                      <a:pt x="147" y="152"/>
                      <a:pt x="147" y="151"/>
                    </a:cubicBezTo>
                    <a:cubicBezTo>
                      <a:pt x="147" y="74"/>
                      <a:pt x="147" y="74"/>
                      <a:pt x="147" y="74"/>
                    </a:cubicBezTo>
                    <a:cubicBezTo>
                      <a:pt x="152" y="77"/>
                      <a:pt x="152" y="77"/>
                      <a:pt x="152" y="77"/>
                    </a:cubicBezTo>
                    <a:cubicBezTo>
                      <a:pt x="153" y="78"/>
                      <a:pt x="155" y="78"/>
                      <a:pt x="155" y="77"/>
                    </a:cubicBezTo>
                    <a:cubicBezTo>
                      <a:pt x="166" y="61"/>
                      <a:pt x="166" y="61"/>
                      <a:pt x="166" y="61"/>
                    </a:cubicBezTo>
                    <a:cubicBezTo>
                      <a:pt x="167" y="60"/>
                      <a:pt x="167" y="60"/>
                      <a:pt x="167" y="59"/>
                    </a:cubicBezTo>
                    <a:cubicBezTo>
                      <a:pt x="167" y="59"/>
                      <a:pt x="166" y="58"/>
                      <a:pt x="166" y="58"/>
                    </a:cubicBezTo>
                    <a:close/>
                  </a:path>
                </a:pathLst>
              </a:custGeom>
              <a:solidFill>
                <a:srgbClr val="197AA0"/>
              </a:solidFill>
              <a:ln w="12700">
                <a:noFill/>
              </a:ln>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grpSp>
            <p:nvGrpSpPr>
              <p:cNvPr id="158" name="Group 157"/>
              <p:cNvGrpSpPr/>
              <p:nvPr/>
            </p:nvGrpSpPr>
            <p:grpSpPr>
              <a:xfrm>
                <a:off x="1617613" y="2523372"/>
                <a:ext cx="590096" cy="1470098"/>
                <a:chOff x="1525294" y="104182"/>
                <a:chExt cx="681830" cy="1698634"/>
              </a:xfrm>
              <a:solidFill>
                <a:schemeClr val="accent2"/>
              </a:solidFill>
            </p:grpSpPr>
            <p:sp>
              <p:nvSpPr>
                <p:cNvPr id="161" name="Freeform 3735"/>
                <p:cNvSpPr>
                  <a:spLocks/>
                </p:cNvSpPr>
                <p:nvPr/>
              </p:nvSpPr>
              <p:spPr bwMode="auto">
                <a:xfrm>
                  <a:off x="1525294" y="414342"/>
                  <a:ext cx="681830" cy="1388474"/>
                </a:xfrm>
                <a:custGeom>
                  <a:avLst/>
                  <a:gdLst>
                    <a:gd name="T0" fmla="*/ 52 w 221"/>
                    <a:gd name="T1" fmla="*/ 425 h 450"/>
                    <a:gd name="T2" fmla="*/ 77 w 221"/>
                    <a:gd name="T3" fmla="*/ 450 h 450"/>
                    <a:gd name="T4" fmla="*/ 102 w 221"/>
                    <a:gd name="T5" fmla="*/ 425 h 450"/>
                    <a:gd name="T6" fmla="*/ 102 w 221"/>
                    <a:gd name="T7" fmla="*/ 214 h 450"/>
                    <a:gd name="T8" fmla="*/ 119 w 221"/>
                    <a:gd name="T9" fmla="*/ 214 h 450"/>
                    <a:gd name="T10" fmla="*/ 119 w 221"/>
                    <a:gd name="T11" fmla="*/ 425 h 450"/>
                    <a:gd name="T12" fmla="*/ 144 w 221"/>
                    <a:gd name="T13" fmla="*/ 450 h 450"/>
                    <a:gd name="T14" fmla="*/ 169 w 221"/>
                    <a:gd name="T15" fmla="*/ 425 h 450"/>
                    <a:gd name="T16" fmla="*/ 169 w 221"/>
                    <a:gd name="T17" fmla="*/ 62 h 450"/>
                    <a:gd name="T18" fmla="*/ 186 w 221"/>
                    <a:gd name="T19" fmla="*/ 62 h 450"/>
                    <a:gd name="T20" fmla="*/ 186 w 221"/>
                    <a:gd name="T21" fmla="*/ 196 h 450"/>
                    <a:gd name="T22" fmla="*/ 221 w 221"/>
                    <a:gd name="T23" fmla="*/ 196 h 450"/>
                    <a:gd name="T24" fmla="*/ 221 w 221"/>
                    <a:gd name="T25" fmla="*/ 59 h 450"/>
                    <a:gd name="T26" fmla="*/ 163 w 221"/>
                    <a:gd name="T27" fmla="*/ 0 h 450"/>
                    <a:gd name="T28" fmla="*/ 57 w 221"/>
                    <a:gd name="T29" fmla="*/ 0 h 450"/>
                    <a:gd name="T30" fmla="*/ 0 w 221"/>
                    <a:gd name="T31" fmla="*/ 58 h 450"/>
                    <a:gd name="T32" fmla="*/ 0 w 221"/>
                    <a:gd name="T33" fmla="*/ 196 h 450"/>
                    <a:gd name="T34" fmla="*/ 35 w 221"/>
                    <a:gd name="T35" fmla="*/ 196 h 450"/>
                    <a:gd name="T36" fmla="*/ 35 w 221"/>
                    <a:gd name="T37" fmla="*/ 62 h 450"/>
                    <a:gd name="T38" fmla="*/ 52 w 221"/>
                    <a:gd name="T39" fmla="*/ 62 h 450"/>
                    <a:gd name="T40" fmla="*/ 52 w 221"/>
                    <a:gd name="T41"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1" h="450">
                      <a:moveTo>
                        <a:pt x="52" y="425"/>
                      </a:moveTo>
                      <a:cubicBezTo>
                        <a:pt x="52" y="439"/>
                        <a:pt x="63" y="450"/>
                        <a:pt x="77" y="450"/>
                      </a:cubicBezTo>
                      <a:cubicBezTo>
                        <a:pt x="91" y="450"/>
                        <a:pt x="102" y="439"/>
                        <a:pt x="102" y="425"/>
                      </a:cubicBezTo>
                      <a:cubicBezTo>
                        <a:pt x="102" y="214"/>
                        <a:pt x="102" y="214"/>
                        <a:pt x="102" y="214"/>
                      </a:cubicBezTo>
                      <a:cubicBezTo>
                        <a:pt x="119" y="214"/>
                        <a:pt x="119" y="214"/>
                        <a:pt x="119" y="214"/>
                      </a:cubicBezTo>
                      <a:cubicBezTo>
                        <a:pt x="119" y="425"/>
                        <a:pt x="119" y="425"/>
                        <a:pt x="119" y="425"/>
                      </a:cubicBezTo>
                      <a:cubicBezTo>
                        <a:pt x="119" y="439"/>
                        <a:pt x="130" y="450"/>
                        <a:pt x="144" y="450"/>
                      </a:cubicBezTo>
                      <a:cubicBezTo>
                        <a:pt x="158" y="450"/>
                        <a:pt x="169" y="439"/>
                        <a:pt x="169" y="425"/>
                      </a:cubicBezTo>
                      <a:cubicBezTo>
                        <a:pt x="169" y="62"/>
                        <a:pt x="169" y="62"/>
                        <a:pt x="169" y="62"/>
                      </a:cubicBezTo>
                      <a:cubicBezTo>
                        <a:pt x="186" y="62"/>
                        <a:pt x="186" y="62"/>
                        <a:pt x="186" y="62"/>
                      </a:cubicBezTo>
                      <a:cubicBezTo>
                        <a:pt x="186" y="196"/>
                        <a:pt x="186" y="196"/>
                        <a:pt x="186" y="196"/>
                      </a:cubicBezTo>
                      <a:cubicBezTo>
                        <a:pt x="186" y="222"/>
                        <a:pt x="221" y="222"/>
                        <a:pt x="221" y="196"/>
                      </a:cubicBezTo>
                      <a:cubicBezTo>
                        <a:pt x="221" y="59"/>
                        <a:pt x="221" y="59"/>
                        <a:pt x="221" y="59"/>
                      </a:cubicBezTo>
                      <a:cubicBezTo>
                        <a:pt x="221" y="29"/>
                        <a:pt x="198" y="0"/>
                        <a:pt x="163" y="0"/>
                      </a:cubicBezTo>
                      <a:cubicBezTo>
                        <a:pt x="57" y="0"/>
                        <a:pt x="57" y="0"/>
                        <a:pt x="57" y="0"/>
                      </a:cubicBezTo>
                      <a:cubicBezTo>
                        <a:pt x="25" y="0"/>
                        <a:pt x="0" y="26"/>
                        <a:pt x="0" y="58"/>
                      </a:cubicBezTo>
                      <a:cubicBezTo>
                        <a:pt x="0" y="196"/>
                        <a:pt x="0" y="196"/>
                        <a:pt x="0" y="196"/>
                      </a:cubicBezTo>
                      <a:cubicBezTo>
                        <a:pt x="0" y="222"/>
                        <a:pt x="35" y="222"/>
                        <a:pt x="35" y="196"/>
                      </a:cubicBezTo>
                      <a:cubicBezTo>
                        <a:pt x="35" y="62"/>
                        <a:pt x="35" y="62"/>
                        <a:pt x="35" y="62"/>
                      </a:cubicBezTo>
                      <a:cubicBezTo>
                        <a:pt x="52" y="62"/>
                        <a:pt x="52" y="62"/>
                        <a:pt x="52" y="62"/>
                      </a:cubicBezTo>
                      <a:lnTo>
                        <a:pt x="52" y="425"/>
                      </a:lnTo>
                      <a:close/>
                    </a:path>
                  </a:pathLst>
                </a:custGeom>
                <a:grpFill/>
                <a:ln w="12700">
                  <a:no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algn="ctr" defTabSz="703496"/>
                  <a:endParaRPr lang="en-GB" dirty="0">
                    <a:solidFill>
                      <a:prstClr val="white"/>
                    </a:solidFill>
                    <a:latin typeface="Calibri" panose="020F0502020204030204" pitchFamily="34" charset="0"/>
                  </a:endParaRPr>
                </a:p>
              </p:txBody>
            </p:sp>
            <p:sp>
              <p:nvSpPr>
                <p:cNvPr id="171" name="Oval 3736"/>
                <p:cNvSpPr>
                  <a:spLocks noChangeArrowheads="1"/>
                </p:cNvSpPr>
                <p:nvPr/>
              </p:nvSpPr>
              <p:spPr bwMode="auto">
                <a:xfrm>
                  <a:off x="1732064" y="104182"/>
                  <a:ext cx="274298" cy="276911"/>
                </a:xfrm>
                <a:prstGeom prst="ellipse">
                  <a:avLst/>
                </a:prstGeom>
                <a:grpFill/>
                <a:ln w="12700">
                  <a:no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algn="ctr" defTabSz="703496"/>
                  <a:endParaRPr lang="en-GB" dirty="0">
                    <a:solidFill>
                      <a:prstClr val="white"/>
                    </a:solidFill>
                    <a:latin typeface="Calibri" panose="020F0502020204030204" pitchFamily="34" charset="0"/>
                  </a:endParaRPr>
                </a:p>
              </p:txBody>
            </p:sp>
          </p:grpSp>
        </p:grpSp>
        <p:sp>
          <p:nvSpPr>
            <p:cNvPr id="153" name="TextBox 152"/>
            <p:cNvSpPr txBox="1"/>
            <p:nvPr/>
          </p:nvSpPr>
          <p:spPr>
            <a:xfrm>
              <a:off x="1679535" y="2635908"/>
              <a:ext cx="627987" cy="211057"/>
            </a:xfrm>
            <a:prstGeom prst="rect">
              <a:avLst/>
            </a:prstGeom>
            <a:noFill/>
          </p:spPr>
          <p:txBody>
            <a:bodyPr wrap="none" rtlCol="0">
              <a:spAutoFit/>
            </a:bodyPr>
            <a:lstStyle/>
            <a:p>
              <a:pPr algn="ctr" defTabSz="703496"/>
              <a:r>
                <a:rPr lang="en-US" sz="2000" dirty="0">
                  <a:solidFill>
                    <a:srgbClr val="197AA0"/>
                  </a:solidFill>
                  <a:latin typeface="Calibri" panose="020F0502020204030204" pitchFamily="34" charset="0"/>
                </a:rPr>
                <a:t>Prosumer</a:t>
              </a:r>
            </a:p>
          </p:txBody>
        </p:sp>
      </p:grpSp>
      <p:grpSp>
        <p:nvGrpSpPr>
          <p:cNvPr id="186" name="Group 185"/>
          <p:cNvGrpSpPr/>
          <p:nvPr/>
        </p:nvGrpSpPr>
        <p:grpSpPr>
          <a:xfrm>
            <a:off x="7131021" y="2993641"/>
            <a:ext cx="1703238" cy="1703687"/>
            <a:chOff x="1737897" y="2842877"/>
            <a:chExt cx="1106423" cy="1106423"/>
          </a:xfrm>
        </p:grpSpPr>
        <p:sp>
          <p:nvSpPr>
            <p:cNvPr id="236" name="Oval 235"/>
            <p:cNvSpPr/>
            <p:nvPr/>
          </p:nvSpPr>
          <p:spPr>
            <a:xfrm>
              <a:off x="1737897" y="2842877"/>
              <a:ext cx="1106423" cy="1106423"/>
            </a:xfrm>
            <a:prstGeom prst="ellipse">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496"/>
              <a:endParaRPr lang="en-GB" dirty="0">
                <a:solidFill>
                  <a:prstClr val="white"/>
                </a:solidFill>
                <a:latin typeface="Calibri" panose="020F0502020204030204" pitchFamily="34" charset="0"/>
              </a:endParaRPr>
            </a:p>
          </p:txBody>
        </p:sp>
        <p:grpSp>
          <p:nvGrpSpPr>
            <p:cNvPr id="237" name="Group 59"/>
            <p:cNvGrpSpPr>
              <a:grpSpLocks noChangeAspect="1"/>
            </p:cNvGrpSpPr>
            <p:nvPr/>
          </p:nvGrpSpPr>
          <p:grpSpPr bwMode="auto">
            <a:xfrm>
              <a:off x="1863272" y="3142651"/>
              <a:ext cx="855672" cy="407711"/>
              <a:chOff x="2426" y="1865"/>
              <a:chExt cx="659" cy="314"/>
            </a:xfrm>
            <a:solidFill>
              <a:schemeClr val="accent2"/>
            </a:solidFill>
          </p:grpSpPr>
          <p:sp>
            <p:nvSpPr>
              <p:cNvPr id="239" name="Freeform 60"/>
              <p:cNvSpPr>
                <a:spLocks noEditPoints="1"/>
              </p:cNvSpPr>
              <p:nvPr/>
            </p:nvSpPr>
            <p:spPr bwMode="auto">
              <a:xfrm>
                <a:off x="2542" y="1865"/>
                <a:ext cx="428" cy="314"/>
              </a:xfrm>
              <a:custGeom>
                <a:avLst/>
                <a:gdLst>
                  <a:gd name="T0" fmla="*/ 181 w 181"/>
                  <a:gd name="T1" fmla="*/ 25 h 133"/>
                  <a:gd name="T2" fmla="*/ 117 w 181"/>
                  <a:gd name="T3" fmla="*/ 4 h 133"/>
                  <a:gd name="T4" fmla="*/ 59 w 181"/>
                  <a:gd name="T5" fmla="*/ 0 h 133"/>
                  <a:gd name="T6" fmla="*/ 0 w 181"/>
                  <a:gd name="T7" fmla="*/ 22 h 133"/>
                  <a:gd name="T8" fmla="*/ 12 w 181"/>
                  <a:gd name="T9" fmla="*/ 91 h 133"/>
                  <a:gd name="T10" fmla="*/ 20 w 181"/>
                  <a:gd name="T11" fmla="*/ 109 h 133"/>
                  <a:gd name="T12" fmla="*/ 32 w 181"/>
                  <a:gd name="T13" fmla="*/ 113 h 133"/>
                  <a:gd name="T14" fmla="*/ 48 w 181"/>
                  <a:gd name="T15" fmla="*/ 119 h 133"/>
                  <a:gd name="T16" fmla="*/ 61 w 181"/>
                  <a:gd name="T17" fmla="*/ 130 h 133"/>
                  <a:gd name="T18" fmla="*/ 79 w 181"/>
                  <a:gd name="T19" fmla="*/ 130 h 133"/>
                  <a:gd name="T20" fmla="*/ 91 w 181"/>
                  <a:gd name="T21" fmla="*/ 133 h 133"/>
                  <a:gd name="T22" fmla="*/ 100 w 181"/>
                  <a:gd name="T23" fmla="*/ 127 h 133"/>
                  <a:gd name="T24" fmla="*/ 116 w 181"/>
                  <a:gd name="T25" fmla="*/ 128 h 133"/>
                  <a:gd name="T26" fmla="*/ 122 w 181"/>
                  <a:gd name="T27" fmla="*/ 122 h 133"/>
                  <a:gd name="T28" fmla="*/ 142 w 181"/>
                  <a:gd name="T29" fmla="*/ 117 h 133"/>
                  <a:gd name="T30" fmla="*/ 144 w 181"/>
                  <a:gd name="T31" fmla="*/ 115 h 133"/>
                  <a:gd name="T32" fmla="*/ 155 w 181"/>
                  <a:gd name="T33" fmla="*/ 116 h 133"/>
                  <a:gd name="T34" fmla="*/ 164 w 181"/>
                  <a:gd name="T35" fmla="*/ 101 h 133"/>
                  <a:gd name="T36" fmla="*/ 158 w 181"/>
                  <a:gd name="T37" fmla="*/ 108 h 133"/>
                  <a:gd name="T38" fmla="*/ 153 w 181"/>
                  <a:gd name="T39" fmla="*/ 112 h 133"/>
                  <a:gd name="T40" fmla="*/ 142 w 181"/>
                  <a:gd name="T41" fmla="*/ 108 h 133"/>
                  <a:gd name="T42" fmla="*/ 118 w 181"/>
                  <a:gd name="T43" fmla="*/ 81 h 133"/>
                  <a:gd name="T44" fmla="*/ 138 w 181"/>
                  <a:gd name="T45" fmla="*/ 110 h 133"/>
                  <a:gd name="T46" fmla="*/ 133 w 181"/>
                  <a:gd name="T47" fmla="*/ 118 h 133"/>
                  <a:gd name="T48" fmla="*/ 122 w 181"/>
                  <a:gd name="T49" fmla="*/ 115 h 133"/>
                  <a:gd name="T50" fmla="*/ 98 w 181"/>
                  <a:gd name="T51" fmla="*/ 88 h 133"/>
                  <a:gd name="T52" fmla="*/ 117 w 181"/>
                  <a:gd name="T53" fmla="*/ 117 h 133"/>
                  <a:gd name="T54" fmla="*/ 114 w 181"/>
                  <a:gd name="T55" fmla="*/ 123 h 133"/>
                  <a:gd name="T56" fmla="*/ 109 w 181"/>
                  <a:gd name="T57" fmla="*/ 125 h 133"/>
                  <a:gd name="T58" fmla="*/ 97 w 181"/>
                  <a:gd name="T59" fmla="*/ 118 h 133"/>
                  <a:gd name="T60" fmla="*/ 75 w 181"/>
                  <a:gd name="T61" fmla="*/ 95 h 133"/>
                  <a:gd name="T62" fmla="*/ 94 w 181"/>
                  <a:gd name="T63" fmla="*/ 127 h 133"/>
                  <a:gd name="T64" fmla="*/ 91 w 181"/>
                  <a:gd name="T65" fmla="*/ 128 h 133"/>
                  <a:gd name="T66" fmla="*/ 29 w 181"/>
                  <a:gd name="T67" fmla="*/ 88 h 133"/>
                  <a:gd name="T68" fmla="*/ 6 w 181"/>
                  <a:gd name="T69" fmla="*/ 86 h 133"/>
                  <a:gd name="T70" fmla="*/ 24 w 181"/>
                  <a:gd name="T71" fmla="*/ 28 h 133"/>
                  <a:gd name="T72" fmla="*/ 72 w 181"/>
                  <a:gd name="T73" fmla="*/ 8 h 133"/>
                  <a:gd name="T74" fmla="*/ 61 w 181"/>
                  <a:gd name="T75" fmla="*/ 40 h 133"/>
                  <a:gd name="T76" fmla="*/ 102 w 181"/>
                  <a:gd name="T77" fmla="*/ 32 h 133"/>
                  <a:gd name="T78" fmla="*/ 157 w 181"/>
                  <a:gd name="T79" fmla="*/ 94 h 133"/>
                  <a:gd name="T80" fmla="*/ 158 w 181"/>
                  <a:gd name="T81" fmla="*/ 10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1" h="133">
                    <a:moveTo>
                      <a:pt x="181" y="91"/>
                    </a:moveTo>
                    <a:cubicBezTo>
                      <a:pt x="181" y="25"/>
                      <a:pt x="181" y="25"/>
                      <a:pt x="181" y="25"/>
                    </a:cubicBezTo>
                    <a:cubicBezTo>
                      <a:pt x="159" y="25"/>
                      <a:pt x="159" y="25"/>
                      <a:pt x="159" y="25"/>
                    </a:cubicBezTo>
                    <a:cubicBezTo>
                      <a:pt x="117" y="4"/>
                      <a:pt x="117" y="4"/>
                      <a:pt x="117" y="4"/>
                    </a:cubicBezTo>
                    <a:cubicBezTo>
                      <a:pt x="81" y="4"/>
                      <a:pt x="81" y="4"/>
                      <a:pt x="81" y="4"/>
                    </a:cubicBezTo>
                    <a:cubicBezTo>
                      <a:pt x="59" y="0"/>
                      <a:pt x="59" y="0"/>
                      <a:pt x="59" y="0"/>
                    </a:cubicBezTo>
                    <a:cubicBezTo>
                      <a:pt x="23" y="23"/>
                      <a:pt x="23" y="23"/>
                      <a:pt x="23" y="23"/>
                    </a:cubicBezTo>
                    <a:cubicBezTo>
                      <a:pt x="0" y="22"/>
                      <a:pt x="0" y="22"/>
                      <a:pt x="0" y="22"/>
                    </a:cubicBezTo>
                    <a:cubicBezTo>
                      <a:pt x="1" y="90"/>
                      <a:pt x="1" y="90"/>
                      <a:pt x="1" y="90"/>
                    </a:cubicBezTo>
                    <a:cubicBezTo>
                      <a:pt x="12" y="91"/>
                      <a:pt x="12" y="91"/>
                      <a:pt x="12" y="91"/>
                    </a:cubicBezTo>
                    <a:cubicBezTo>
                      <a:pt x="12" y="94"/>
                      <a:pt x="11" y="100"/>
                      <a:pt x="12" y="102"/>
                    </a:cubicBezTo>
                    <a:cubicBezTo>
                      <a:pt x="13" y="104"/>
                      <a:pt x="18" y="109"/>
                      <a:pt x="20" y="109"/>
                    </a:cubicBezTo>
                    <a:cubicBezTo>
                      <a:pt x="23" y="109"/>
                      <a:pt x="31" y="104"/>
                      <a:pt x="31" y="104"/>
                    </a:cubicBezTo>
                    <a:cubicBezTo>
                      <a:pt x="31" y="104"/>
                      <a:pt x="32" y="111"/>
                      <a:pt x="32" y="113"/>
                    </a:cubicBezTo>
                    <a:cubicBezTo>
                      <a:pt x="31" y="115"/>
                      <a:pt x="35" y="120"/>
                      <a:pt x="38" y="120"/>
                    </a:cubicBezTo>
                    <a:cubicBezTo>
                      <a:pt x="41" y="120"/>
                      <a:pt x="48" y="119"/>
                      <a:pt x="48" y="119"/>
                    </a:cubicBezTo>
                    <a:cubicBezTo>
                      <a:pt x="48" y="119"/>
                      <a:pt x="49" y="125"/>
                      <a:pt x="52" y="127"/>
                    </a:cubicBezTo>
                    <a:cubicBezTo>
                      <a:pt x="54" y="129"/>
                      <a:pt x="60" y="130"/>
                      <a:pt x="61" y="130"/>
                    </a:cubicBezTo>
                    <a:cubicBezTo>
                      <a:pt x="63" y="129"/>
                      <a:pt x="68" y="127"/>
                      <a:pt x="72" y="125"/>
                    </a:cubicBezTo>
                    <a:cubicBezTo>
                      <a:pt x="76" y="128"/>
                      <a:pt x="79" y="130"/>
                      <a:pt x="79" y="130"/>
                    </a:cubicBezTo>
                    <a:cubicBezTo>
                      <a:pt x="80" y="131"/>
                      <a:pt x="86" y="133"/>
                      <a:pt x="91" y="133"/>
                    </a:cubicBezTo>
                    <a:cubicBezTo>
                      <a:pt x="91" y="133"/>
                      <a:pt x="91" y="133"/>
                      <a:pt x="91" y="133"/>
                    </a:cubicBezTo>
                    <a:cubicBezTo>
                      <a:pt x="94" y="133"/>
                      <a:pt x="97" y="132"/>
                      <a:pt x="98" y="130"/>
                    </a:cubicBezTo>
                    <a:cubicBezTo>
                      <a:pt x="99" y="129"/>
                      <a:pt x="99" y="128"/>
                      <a:pt x="100" y="127"/>
                    </a:cubicBezTo>
                    <a:cubicBezTo>
                      <a:pt x="102" y="129"/>
                      <a:pt x="106" y="130"/>
                      <a:pt x="109" y="130"/>
                    </a:cubicBezTo>
                    <a:cubicBezTo>
                      <a:pt x="112" y="130"/>
                      <a:pt x="114" y="129"/>
                      <a:pt x="116" y="128"/>
                    </a:cubicBezTo>
                    <a:cubicBezTo>
                      <a:pt x="118" y="127"/>
                      <a:pt x="121" y="125"/>
                      <a:pt x="122" y="122"/>
                    </a:cubicBezTo>
                    <a:cubicBezTo>
                      <a:pt x="122" y="122"/>
                      <a:pt x="122" y="122"/>
                      <a:pt x="122" y="122"/>
                    </a:cubicBezTo>
                    <a:cubicBezTo>
                      <a:pt x="125" y="123"/>
                      <a:pt x="130" y="125"/>
                      <a:pt x="135" y="122"/>
                    </a:cubicBezTo>
                    <a:cubicBezTo>
                      <a:pt x="137" y="122"/>
                      <a:pt x="141" y="120"/>
                      <a:pt x="142" y="117"/>
                    </a:cubicBezTo>
                    <a:cubicBezTo>
                      <a:pt x="143" y="117"/>
                      <a:pt x="143" y="115"/>
                      <a:pt x="143" y="114"/>
                    </a:cubicBezTo>
                    <a:cubicBezTo>
                      <a:pt x="144" y="115"/>
                      <a:pt x="144" y="115"/>
                      <a:pt x="144" y="115"/>
                    </a:cubicBezTo>
                    <a:cubicBezTo>
                      <a:pt x="145" y="116"/>
                      <a:pt x="145" y="116"/>
                      <a:pt x="145" y="116"/>
                    </a:cubicBezTo>
                    <a:cubicBezTo>
                      <a:pt x="145" y="116"/>
                      <a:pt x="152" y="117"/>
                      <a:pt x="155" y="116"/>
                    </a:cubicBezTo>
                    <a:cubicBezTo>
                      <a:pt x="159" y="116"/>
                      <a:pt x="162" y="112"/>
                      <a:pt x="163" y="110"/>
                    </a:cubicBezTo>
                    <a:cubicBezTo>
                      <a:pt x="163" y="109"/>
                      <a:pt x="164" y="106"/>
                      <a:pt x="164" y="101"/>
                    </a:cubicBezTo>
                    <a:lnTo>
                      <a:pt x="181" y="91"/>
                    </a:lnTo>
                    <a:close/>
                    <a:moveTo>
                      <a:pt x="158" y="108"/>
                    </a:moveTo>
                    <a:cubicBezTo>
                      <a:pt x="158" y="109"/>
                      <a:pt x="156" y="111"/>
                      <a:pt x="154" y="112"/>
                    </a:cubicBezTo>
                    <a:cubicBezTo>
                      <a:pt x="154" y="112"/>
                      <a:pt x="153" y="112"/>
                      <a:pt x="153" y="112"/>
                    </a:cubicBezTo>
                    <a:cubicBezTo>
                      <a:pt x="151" y="112"/>
                      <a:pt x="148" y="111"/>
                      <a:pt x="147" y="111"/>
                    </a:cubicBezTo>
                    <a:cubicBezTo>
                      <a:pt x="142" y="108"/>
                      <a:pt x="142" y="108"/>
                      <a:pt x="142" y="108"/>
                    </a:cubicBezTo>
                    <a:cubicBezTo>
                      <a:pt x="122" y="78"/>
                      <a:pt x="122" y="78"/>
                      <a:pt x="122" y="78"/>
                    </a:cubicBezTo>
                    <a:cubicBezTo>
                      <a:pt x="118" y="81"/>
                      <a:pt x="118" y="81"/>
                      <a:pt x="118" y="81"/>
                    </a:cubicBezTo>
                    <a:cubicBezTo>
                      <a:pt x="138" y="111"/>
                      <a:pt x="138" y="111"/>
                      <a:pt x="138" y="111"/>
                    </a:cubicBezTo>
                    <a:cubicBezTo>
                      <a:pt x="138" y="110"/>
                      <a:pt x="138" y="110"/>
                      <a:pt x="138" y="110"/>
                    </a:cubicBezTo>
                    <a:cubicBezTo>
                      <a:pt x="138" y="112"/>
                      <a:pt x="138" y="114"/>
                      <a:pt x="138" y="115"/>
                    </a:cubicBezTo>
                    <a:cubicBezTo>
                      <a:pt x="138" y="116"/>
                      <a:pt x="135" y="117"/>
                      <a:pt x="133" y="118"/>
                    </a:cubicBezTo>
                    <a:cubicBezTo>
                      <a:pt x="132" y="118"/>
                      <a:pt x="131" y="119"/>
                      <a:pt x="130" y="119"/>
                    </a:cubicBezTo>
                    <a:cubicBezTo>
                      <a:pt x="126" y="119"/>
                      <a:pt x="123" y="116"/>
                      <a:pt x="122" y="115"/>
                    </a:cubicBezTo>
                    <a:cubicBezTo>
                      <a:pt x="102" y="85"/>
                      <a:pt x="102" y="85"/>
                      <a:pt x="102" y="85"/>
                    </a:cubicBezTo>
                    <a:cubicBezTo>
                      <a:pt x="98" y="88"/>
                      <a:pt x="98" y="88"/>
                      <a:pt x="98" y="88"/>
                    </a:cubicBezTo>
                    <a:cubicBezTo>
                      <a:pt x="117" y="117"/>
                      <a:pt x="117" y="117"/>
                      <a:pt x="117" y="117"/>
                    </a:cubicBezTo>
                    <a:cubicBezTo>
                      <a:pt x="117" y="117"/>
                      <a:pt x="117" y="117"/>
                      <a:pt x="117" y="117"/>
                    </a:cubicBezTo>
                    <a:cubicBezTo>
                      <a:pt x="118" y="118"/>
                      <a:pt x="118" y="119"/>
                      <a:pt x="117" y="120"/>
                    </a:cubicBezTo>
                    <a:cubicBezTo>
                      <a:pt x="117" y="122"/>
                      <a:pt x="115" y="123"/>
                      <a:pt x="114" y="123"/>
                    </a:cubicBezTo>
                    <a:cubicBezTo>
                      <a:pt x="114" y="124"/>
                      <a:pt x="114" y="124"/>
                      <a:pt x="114" y="124"/>
                    </a:cubicBezTo>
                    <a:cubicBezTo>
                      <a:pt x="112" y="125"/>
                      <a:pt x="111" y="125"/>
                      <a:pt x="109" y="125"/>
                    </a:cubicBezTo>
                    <a:cubicBezTo>
                      <a:pt x="104" y="125"/>
                      <a:pt x="98" y="120"/>
                      <a:pt x="98" y="120"/>
                    </a:cubicBezTo>
                    <a:cubicBezTo>
                      <a:pt x="97" y="118"/>
                      <a:pt x="97" y="118"/>
                      <a:pt x="97" y="118"/>
                    </a:cubicBezTo>
                    <a:cubicBezTo>
                      <a:pt x="79" y="92"/>
                      <a:pt x="79" y="92"/>
                      <a:pt x="79" y="92"/>
                    </a:cubicBezTo>
                    <a:cubicBezTo>
                      <a:pt x="75" y="95"/>
                      <a:pt x="75" y="95"/>
                      <a:pt x="75" y="95"/>
                    </a:cubicBezTo>
                    <a:cubicBezTo>
                      <a:pt x="95" y="124"/>
                      <a:pt x="95" y="124"/>
                      <a:pt x="95" y="124"/>
                    </a:cubicBezTo>
                    <a:cubicBezTo>
                      <a:pt x="95" y="125"/>
                      <a:pt x="95" y="127"/>
                      <a:pt x="94" y="127"/>
                    </a:cubicBezTo>
                    <a:cubicBezTo>
                      <a:pt x="94" y="128"/>
                      <a:pt x="92" y="128"/>
                      <a:pt x="91" y="128"/>
                    </a:cubicBezTo>
                    <a:cubicBezTo>
                      <a:pt x="91" y="128"/>
                      <a:pt x="91" y="128"/>
                      <a:pt x="91" y="128"/>
                    </a:cubicBezTo>
                    <a:cubicBezTo>
                      <a:pt x="87" y="128"/>
                      <a:pt x="82" y="126"/>
                      <a:pt x="81" y="126"/>
                    </a:cubicBezTo>
                    <a:cubicBezTo>
                      <a:pt x="80" y="125"/>
                      <a:pt x="49" y="103"/>
                      <a:pt x="29" y="88"/>
                    </a:cubicBezTo>
                    <a:cubicBezTo>
                      <a:pt x="29" y="88"/>
                      <a:pt x="29" y="88"/>
                      <a:pt x="29" y="88"/>
                    </a:cubicBezTo>
                    <a:cubicBezTo>
                      <a:pt x="6" y="86"/>
                      <a:pt x="6" y="86"/>
                      <a:pt x="6" y="86"/>
                    </a:cubicBezTo>
                    <a:cubicBezTo>
                      <a:pt x="5" y="27"/>
                      <a:pt x="5" y="27"/>
                      <a:pt x="5" y="27"/>
                    </a:cubicBezTo>
                    <a:cubicBezTo>
                      <a:pt x="24" y="28"/>
                      <a:pt x="24" y="28"/>
                      <a:pt x="24" y="28"/>
                    </a:cubicBezTo>
                    <a:cubicBezTo>
                      <a:pt x="60" y="6"/>
                      <a:pt x="60" y="6"/>
                      <a:pt x="60" y="6"/>
                    </a:cubicBezTo>
                    <a:cubicBezTo>
                      <a:pt x="72" y="8"/>
                      <a:pt x="72" y="8"/>
                      <a:pt x="72" y="8"/>
                    </a:cubicBezTo>
                    <a:cubicBezTo>
                      <a:pt x="41" y="33"/>
                      <a:pt x="41" y="33"/>
                      <a:pt x="41" y="33"/>
                    </a:cubicBezTo>
                    <a:cubicBezTo>
                      <a:pt x="41" y="33"/>
                      <a:pt x="43" y="46"/>
                      <a:pt x="61" y="40"/>
                    </a:cubicBezTo>
                    <a:cubicBezTo>
                      <a:pt x="80" y="32"/>
                      <a:pt x="80" y="32"/>
                      <a:pt x="80" y="32"/>
                    </a:cubicBezTo>
                    <a:cubicBezTo>
                      <a:pt x="102" y="32"/>
                      <a:pt x="102" y="32"/>
                      <a:pt x="102" y="32"/>
                    </a:cubicBezTo>
                    <a:cubicBezTo>
                      <a:pt x="114" y="39"/>
                      <a:pt x="114" y="39"/>
                      <a:pt x="114" y="39"/>
                    </a:cubicBezTo>
                    <a:cubicBezTo>
                      <a:pt x="157" y="94"/>
                      <a:pt x="157" y="94"/>
                      <a:pt x="157" y="94"/>
                    </a:cubicBezTo>
                    <a:cubicBezTo>
                      <a:pt x="159" y="100"/>
                      <a:pt x="159" y="100"/>
                      <a:pt x="159" y="100"/>
                    </a:cubicBezTo>
                    <a:cubicBezTo>
                      <a:pt x="159" y="103"/>
                      <a:pt x="159" y="107"/>
                      <a:pt x="158"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sp>
            <p:nvSpPr>
              <p:cNvPr id="240" name="Freeform 61"/>
              <p:cNvSpPr>
                <a:spLocks noEditPoints="1"/>
              </p:cNvSpPr>
              <p:nvPr/>
            </p:nvSpPr>
            <p:spPr bwMode="auto">
              <a:xfrm>
                <a:off x="2426" y="1907"/>
                <a:ext cx="92" cy="185"/>
              </a:xfrm>
              <a:custGeom>
                <a:avLst/>
                <a:gdLst>
                  <a:gd name="T0" fmla="*/ 0 w 39"/>
                  <a:gd name="T1" fmla="*/ 78 h 78"/>
                  <a:gd name="T2" fmla="*/ 39 w 39"/>
                  <a:gd name="T3" fmla="*/ 78 h 78"/>
                  <a:gd name="T4" fmla="*/ 39 w 39"/>
                  <a:gd name="T5" fmla="*/ 0 h 78"/>
                  <a:gd name="T6" fmla="*/ 0 w 39"/>
                  <a:gd name="T7" fmla="*/ 0 h 78"/>
                  <a:gd name="T8" fmla="*/ 0 w 39"/>
                  <a:gd name="T9" fmla="*/ 78 h 78"/>
                  <a:gd name="T10" fmla="*/ 19 w 39"/>
                  <a:gd name="T11" fmla="*/ 52 h 78"/>
                  <a:gd name="T12" fmla="*/ 27 w 39"/>
                  <a:gd name="T13" fmla="*/ 58 h 78"/>
                  <a:gd name="T14" fmla="*/ 19 w 39"/>
                  <a:gd name="T15" fmla="*/ 65 h 78"/>
                  <a:gd name="T16" fmla="*/ 12 w 39"/>
                  <a:gd name="T17" fmla="*/ 58 h 78"/>
                  <a:gd name="T18" fmla="*/ 19 w 39"/>
                  <a:gd name="T19"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78">
                    <a:moveTo>
                      <a:pt x="0" y="78"/>
                    </a:moveTo>
                    <a:cubicBezTo>
                      <a:pt x="39" y="78"/>
                      <a:pt x="39" y="78"/>
                      <a:pt x="39" y="78"/>
                    </a:cubicBezTo>
                    <a:cubicBezTo>
                      <a:pt x="39" y="0"/>
                      <a:pt x="39" y="0"/>
                      <a:pt x="39" y="0"/>
                    </a:cubicBezTo>
                    <a:cubicBezTo>
                      <a:pt x="0" y="0"/>
                      <a:pt x="0" y="0"/>
                      <a:pt x="0" y="0"/>
                    </a:cubicBezTo>
                    <a:lnTo>
                      <a:pt x="0" y="78"/>
                    </a:lnTo>
                    <a:close/>
                    <a:moveTo>
                      <a:pt x="19" y="52"/>
                    </a:moveTo>
                    <a:cubicBezTo>
                      <a:pt x="24" y="52"/>
                      <a:pt x="27" y="55"/>
                      <a:pt x="27" y="58"/>
                    </a:cubicBezTo>
                    <a:cubicBezTo>
                      <a:pt x="27" y="62"/>
                      <a:pt x="24" y="65"/>
                      <a:pt x="19" y="65"/>
                    </a:cubicBezTo>
                    <a:cubicBezTo>
                      <a:pt x="15" y="65"/>
                      <a:pt x="12" y="62"/>
                      <a:pt x="12" y="58"/>
                    </a:cubicBezTo>
                    <a:cubicBezTo>
                      <a:pt x="12" y="55"/>
                      <a:pt x="15" y="52"/>
                      <a:pt x="1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sp>
            <p:nvSpPr>
              <p:cNvPr id="241" name="Freeform 62"/>
              <p:cNvSpPr>
                <a:spLocks noEditPoints="1"/>
              </p:cNvSpPr>
              <p:nvPr/>
            </p:nvSpPr>
            <p:spPr bwMode="auto">
              <a:xfrm>
                <a:off x="2993" y="1907"/>
                <a:ext cx="92" cy="185"/>
              </a:xfrm>
              <a:custGeom>
                <a:avLst/>
                <a:gdLst>
                  <a:gd name="T0" fmla="*/ 39 w 39"/>
                  <a:gd name="T1" fmla="*/ 0 h 78"/>
                  <a:gd name="T2" fmla="*/ 0 w 39"/>
                  <a:gd name="T3" fmla="*/ 0 h 78"/>
                  <a:gd name="T4" fmla="*/ 0 w 39"/>
                  <a:gd name="T5" fmla="*/ 78 h 78"/>
                  <a:gd name="T6" fmla="*/ 39 w 39"/>
                  <a:gd name="T7" fmla="*/ 78 h 78"/>
                  <a:gd name="T8" fmla="*/ 39 w 39"/>
                  <a:gd name="T9" fmla="*/ 0 h 78"/>
                  <a:gd name="T10" fmla="*/ 27 w 39"/>
                  <a:gd name="T11" fmla="*/ 58 h 78"/>
                  <a:gd name="T12" fmla="*/ 19 w 39"/>
                  <a:gd name="T13" fmla="*/ 65 h 78"/>
                  <a:gd name="T14" fmla="*/ 12 w 39"/>
                  <a:gd name="T15" fmla="*/ 58 h 78"/>
                  <a:gd name="T16" fmla="*/ 19 w 39"/>
                  <a:gd name="T17" fmla="*/ 52 h 78"/>
                  <a:gd name="T18" fmla="*/ 27 w 39"/>
                  <a:gd name="T19"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78">
                    <a:moveTo>
                      <a:pt x="39" y="0"/>
                    </a:moveTo>
                    <a:cubicBezTo>
                      <a:pt x="0" y="0"/>
                      <a:pt x="0" y="0"/>
                      <a:pt x="0" y="0"/>
                    </a:cubicBezTo>
                    <a:cubicBezTo>
                      <a:pt x="0" y="78"/>
                      <a:pt x="0" y="78"/>
                      <a:pt x="0" y="78"/>
                    </a:cubicBezTo>
                    <a:cubicBezTo>
                      <a:pt x="39" y="78"/>
                      <a:pt x="39" y="78"/>
                      <a:pt x="39" y="78"/>
                    </a:cubicBezTo>
                    <a:lnTo>
                      <a:pt x="39" y="0"/>
                    </a:lnTo>
                    <a:close/>
                    <a:moveTo>
                      <a:pt x="27" y="58"/>
                    </a:moveTo>
                    <a:cubicBezTo>
                      <a:pt x="27" y="62"/>
                      <a:pt x="23" y="65"/>
                      <a:pt x="19" y="65"/>
                    </a:cubicBezTo>
                    <a:cubicBezTo>
                      <a:pt x="15" y="65"/>
                      <a:pt x="12" y="62"/>
                      <a:pt x="12" y="58"/>
                    </a:cubicBezTo>
                    <a:cubicBezTo>
                      <a:pt x="12" y="55"/>
                      <a:pt x="15" y="52"/>
                      <a:pt x="19" y="52"/>
                    </a:cubicBezTo>
                    <a:cubicBezTo>
                      <a:pt x="23" y="52"/>
                      <a:pt x="27" y="55"/>
                      <a:pt x="2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grpSp>
        <p:sp>
          <p:nvSpPr>
            <p:cNvPr id="238" name="TextBox 237"/>
            <p:cNvSpPr txBox="1"/>
            <p:nvPr/>
          </p:nvSpPr>
          <p:spPr>
            <a:xfrm>
              <a:off x="1788655" y="3549458"/>
              <a:ext cx="1033668" cy="259843"/>
            </a:xfrm>
            <a:prstGeom prst="rect">
              <a:avLst/>
            </a:prstGeom>
            <a:noFill/>
          </p:spPr>
          <p:txBody>
            <a:bodyPr wrap="square" rtlCol="0" anchor="ctr">
              <a:spAutoFit/>
            </a:bodyPr>
            <a:lstStyle/>
            <a:p>
              <a:pPr algn="ctr" defTabSz="703496"/>
              <a:r>
                <a:rPr lang="nl-NL" sz="2000" dirty="0">
                  <a:solidFill>
                    <a:srgbClr val="197AA0"/>
                  </a:solidFill>
                  <a:latin typeface="Calibri" panose="020F0502020204030204" pitchFamily="34" charset="0"/>
                </a:rPr>
                <a:t>Aggregator</a:t>
              </a:r>
              <a:endParaRPr lang="en-US" sz="2000" dirty="0">
                <a:solidFill>
                  <a:srgbClr val="197AA0"/>
                </a:solidFill>
                <a:latin typeface="Calibri" panose="020F0502020204030204" pitchFamily="34" charset="0"/>
              </a:endParaRPr>
            </a:p>
          </p:txBody>
        </p:sp>
      </p:grpSp>
      <p:sp>
        <p:nvSpPr>
          <p:cNvPr id="227" name="AutoShape 21"/>
          <p:cNvSpPr>
            <a:spLocks noChangeAspect="1" noChangeArrowheads="1" noTextEdit="1"/>
          </p:cNvSpPr>
          <p:nvPr/>
        </p:nvSpPr>
        <p:spPr bwMode="auto">
          <a:xfrm>
            <a:off x="10520627" y="2304773"/>
            <a:ext cx="865110" cy="7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758" tIns="70380" rIns="140758" bIns="7038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grpSp>
        <p:nvGrpSpPr>
          <p:cNvPr id="218" name="Group 30"/>
          <p:cNvGrpSpPr>
            <a:grpSpLocks noChangeAspect="1"/>
          </p:cNvGrpSpPr>
          <p:nvPr/>
        </p:nvGrpSpPr>
        <p:grpSpPr bwMode="auto">
          <a:xfrm>
            <a:off x="10571713" y="3490870"/>
            <a:ext cx="738335" cy="598809"/>
            <a:chOff x="2787" y="1209"/>
            <a:chExt cx="333" cy="270"/>
          </a:xfrm>
        </p:grpSpPr>
        <p:sp>
          <p:nvSpPr>
            <p:cNvPr id="219" name="AutoShape 29"/>
            <p:cNvSpPr>
              <a:spLocks noChangeAspect="1" noChangeArrowheads="1" noTextEdit="1"/>
            </p:cNvSpPr>
            <p:nvPr/>
          </p:nvSpPr>
          <p:spPr bwMode="auto">
            <a:xfrm>
              <a:off x="2787" y="1209"/>
              <a:ext cx="33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21" name="Freeform 36"/>
            <p:cNvSpPr>
              <a:spLocks/>
            </p:cNvSpPr>
            <p:nvPr/>
          </p:nvSpPr>
          <p:spPr bwMode="auto">
            <a:xfrm>
              <a:off x="2966" y="1310"/>
              <a:ext cx="56" cy="56"/>
            </a:xfrm>
            <a:custGeom>
              <a:avLst/>
              <a:gdLst>
                <a:gd name="T0" fmla="*/ 105 w 301"/>
                <a:gd name="T1" fmla="*/ 0 h 305"/>
                <a:gd name="T2" fmla="*/ 253 w 301"/>
                <a:gd name="T3" fmla="*/ 68 h 305"/>
                <a:gd name="T4" fmla="*/ 264 w 301"/>
                <a:gd name="T5" fmla="*/ 80 h 305"/>
                <a:gd name="T6" fmla="*/ 301 w 301"/>
                <a:gd name="T7" fmla="*/ 278 h 305"/>
                <a:gd name="T8" fmla="*/ 299 w 301"/>
                <a:gd name="T9" fmla="*/ 283 h 305"/>
                <a:gd name="T10" fmla="*/ 74 w 301"/>
                <a:gd name="T11" fmla="*/ 305 h 305"/>
                <a:gd name="T12" fmla="*/ 0 w 301"/>
                <a:gd name="T13" fmla="*/ 194 h 305"/>
                <a:gd name="T14" fmla="*/ 105 w 301"/>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305">
                  <a:moveTo>
                    <a:pt x="105" y="0"/>
                  </a:moveTo>
                  <a:cubicBezTo>
                    <a:pt x="156" y="23"/>
                    <a:pt x="205" y="45"/>
                    <a:pt x="253" y="68"/>
                  </a:cubicBezTo>
                  <a:cubicBezTo>
                    <a:pt x="258" y="70"/>
                    <a:pt x="264" y="75"/>
                    <a:pt x="264" y="80"/>
                  </a:cubicBezTo>
                  <a:cubicBezTo>
                    <a:pt x="277" y="146"/>
                    <a:pt x="289" y="212"/>
                    <a:pt x="301" y="278"/>
                  </a:cubicBezTo>
                  <a:cubicBezTo>
                    <a:pt x="301" y="279"/>
                    <a:pt x="300" y="281"/>
                    <a:pt x="299" y="283"/>
                  </a:cubicBezTo>
                  <a:cubicBezTo>
                    <a:pt x="225" y="290"/>
                    <a:pt x="150" y="297"/>
                    <a:pt x="74" y="305"/>
                  </a:cubicBezTo>
                  <a:cubicBezTo>
                    <a:pt x="64" y="257"/>
                    <a:pt x="39" y="221"/>
                    <a:pt x="0" y="194"/>
                  </a:cubicBezTo>
                  <a:cubicBezTo>
                    <a:pt x="35" y="129"/>
                    <a:pt x="69" y="66"/>
                    <a:pt x="10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22" name="Freeform 43"/>
            <p:cNvSpPr>
              <a:spLocks/>
            </p:cNvSpPr>
            <p:nvPr/>
          </p:nvSpPr>
          <p:spPr bwMode="auto">
            <a:xfrm>
              <a:off x="2994" y="1309"/>
              <a:ext cx="20" cy="9"/>
            </a:xfrm>
            <a:custGeom>
              <a:avLst/>
              <a:gdLst>
                <a:gd name="T0" fmla="*/ 108 w 108"/>
                <a:gd name="T1" fmla="*/ 50 h 50"/>
                <a:gd name="T2" fmla="*/ 0 w 108"/>
                <a:gd name="T3" fmla="*/ 0 h 50"/>
                <a:gd name="T4" fmla="*/ 102 w 108"/>
                <a:gd name="T5" fmla="*/ 9 h 50"/>
                <a:gd name="T6" fmla="*/ 108 w 108"/>
                <a:gd name="T7" fmla="*/ 50 h 50"/>
              </a:gdLst>
              <a:ahLst/>
              <a:cxnLst>
                <a:cxn ang="0">
                  <a:pos x="T0" y="T1"/>
                </a:cxn>
                <a:cxn ang="0">
                  <a:pos x="T2" y="T3"/>
                </a:cxn>
                <a:cxn ang="0">
                  <a:pos x="T4" y="T5"/>
                </a:cxn>
                <a:cxn ang="0">
                  <a:pos x="T6" y="T7"/>
                </a:cxn>
              </a:cxnLst>
              <a:rect l="0" t="0" r="r" b="b"/>
              <a:pathLst>
                <a:path w="108" h="50">
                  <a:moveTo>
                    <a:pt x="108" y="50"/>
                  </a:moveTo>
                  <a:cubicBezTo>
                    <a:pt x="71" y="33"/>
                    <a:pt x="38" y="18"/>
                    <a:pt x="0" y="0"/>
                  </a:cubicBezTo>
                  <a:cubicBezTo>
                    <a:pt x="37" y="3"/>
                    <a:pt x="68" y="6"/>
                    <a:pt x="102" y="9"/>
                  </a:cubicBezTo>
                  <a:cubicBezTo>
                    <a:pt x="104" y="21"/>
                    <a:pt x="106" y="33"/>
                    <a:pt x="108"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23" name="Freeform 44"/>
            <p:cNvSpPr>
              <a:spLocks/>
            </p:cNvSpPr>
            <p:nvPr/>
          </p:nvSpPr>
          <p:spPr bwMode="auto">
            <a:xfrm>
              <a:off x="2969" y="1295"/>
              <a:ext cx="12" cy="8"/>
            </a:xfrm>
            <a:custGeom>
              <a:avLst/>
              <a:gdLst>
                <a:gd name="T0" fmla="*/ 65 w 66"/>
                <a:gd name="T1" fmla="*/ 44 h 44"/>
                <a:gd name="T2" fmla="*/ 0 w 66"/>
                <a:gd name="T3" fmla="*/ 16 h 44"/>
                <a:gd name="T4" fmla="*/ 20 w 66"/>
                <a:gd name="T5" fmla="*/ 0 h 44"/>
                <a:gd name="T6" fmla="*/ 66 w 66"/>
                <a:gd name="T7" fmla="*/ 42 h 44"/>
                <a:gd name="T8" fmla="*/ 65 w 66"/>
                <a:gd name="T9" fmla="*/ 44 h 44"/>
              </a:gdLst>
              <a:ahLst/>
              <a:cxnLst>
                <a:cxn ang="0">
                  <a:pos x="T0" y="T1"/>
                </a:cxn>
                <a:cxn ang="0">
                  <a:pos x="T2" y="T3"/>
                </a:cxn>
                <a:cxn ang="0">
                  <a:pos x="T4" y="T5"/>
                </a:cxn>
                <a:cxn ang="0">
                  <a:pos x="T6" y="T7"/>
                </a:cxn>
                <a:cxn ang="0">
                  <a:pos x="T8" y="T9"/>
                </a:cxn>
              </a:cxnLst>
              <a:rect l="0" t="0" r="r" b="b"/>
              <a:pathLst>
                <a:path w="66" h="44">
                  <a:moveTo>
                    <a:pt x="65" y="44"/>
                  </a:moveTo>
                  <a:cubicBezTo>
                    <a:pt x="44" y="35"/>
                    <a:pt x="24" y="26"/>
                    <a:pt x="0" y="16"/>
                  </a:cubicBezTo>
                  <a:cubicBezTo>
                    <a:pt x="8" y="9"/>
                    <a:pt x="14" y="5"/>
                    <a:pt x="20" y="0"/>
                  </a:cubicBezTo>
                  <a:cubicBezTo>
                    <a:pt x="36" y="15"/>
                    <a:pt x="51" y="28"/>
                    <a:pt x="66" y="42"/>
                  </a:cubicBezTo>
                  <a:cubicBezTo>
                    <a:pt x="66" y="43"/>
                    <a:pt x="66" y="44"/>
                    <a:pt x="6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grpSp>
      <p:sp>
        <p:nvSpPr>
          <p:cNvPr id="190" name="Rectangle 189"/>
          <p:cNvSpPr/>
          <p:nvPr/>
        </p:nvSpPr>
        <p:spPr>
          <a:xfrm>
            <a:off x="12165374" y="1839231"/>
            <a:ext cx="1741442" cy="1023764"/>
          </a:xfrm>
          <a:prstGeom prst="rect">
            <a:avLst/>
          </a:prstGeom>
          <a:solidFill>
            <a:srgbClr val="F1592A"/>
          </a:solidFill>
          <a:ln>
            <a:noFill/>
          </a:ln>
          <a:effectLst/>
        </p:spPr>
        <p:style>
          <a:lnRef idx="1">
            <a:schemeClr val="accent1"/>
          </a:lnRef>
          <a:fillRef idx="3">
            <a:schemeClr val="accent1"/>
          </a:fillRef>
          <a:effectRef idx="2">
            <a:schemeClr val="accent1"/>
          </a:effectRef>
          <a:fontRef idx="minor">
            <a:schemeClr val="lt1"/>
          </a:fontRef>
        </p:style>
        <p:txBody>
          <a:bodyPr lIns="140758" tIns="70380" rIns="140758" bIns="70380" rtlCol="0" anchor="ctr"/>
          <a:lstStyle/>
          <a:p>
            <a:pPr defTabSz="703496"/>
            <a:r>
              <a:rPr lang="en-US" dirty="0">
                <a:solidFill>
                  <a:prstClr val="white"/>
                </a:solidFill>
                <a:latin typeface="Calibri" panose="020F0502020204030204" pitchFamily="34" charset="0"/>
              </a:rPr>
              <a:t>Flex for</a:t>
            </a:r>
          </a:p>
          <a:p>
            <a:pPr defTabSz="703496"/>
            <a:r>
              <a:rPr lang="en-US" dirty="0">
                <a:solidFill>
                  <a:prstClr val="white"/>
                </a:solidFill>
                <a:latin typeface="Calibri" panose="020F0502020204030204" pitchFamily="34" charset="0"/>
              </a:rPr>
              <a:t>Portfolio</a:t>
            </a:r>
          </a:p>
          <a:p>
            <a:pPr defTabSz="703496"/>
            <a:r>
              <a:rPr lang="en-US" dirty="0">
                <a:solidFill>
                  <a:prstClr val="white"/>
                </a:solidFill>
                <a:latin typeface="Calibri" panose="020F0502020204030204" pitchFamily="34" charset="0"/>
              </a:rPr>
              <a:t>optimization</a:t>
            </a:r>
          </a:p>
        </p:txBody>
      </p:sp>
      <p:sp>
        <p:nvSpPr>
          <p:cNvPr id="191" name="Rectangle 190"/>
          <p:cNvSpPr/>
          <p:nvPr/>
        </p:nvSpPr>
        <p:spPr>
          <a:xfrm>
            <a:off x="12165374" y="3344203"/>
            <a:ext cx="1741442" cy="1023764"/>
          </a:xfrm>
          <a:prstGeom prst="rect">
            <a:avLst/>
          </a:prstGeom>
          <a:solidFill>
            <a:srgbClr val="F1592A"/>
          </a:solidFill>
          <a:ln>
            <a:noFill/>
          </a:ln>
          <a:effectLst/>
        </p:spPr>
        <p:style>
          <a:lnRef idx="1">
            <a:schemeClr val="accent1"/>
          </a:lnRef>
          <a:fillRef idx="3">
            <a:schemeClr val="accent1"/>
          </a:fillRef>
          <a:effectRef idx="2">
            <a:schemeClr val="accent1"/>
          </a:effectRef>
          <a:fontRef idx="minor">
            <a:schemeClr val="lt1"/>
          </a:fontRef>
        </p:style>
        <p:txBody>
          <a:bodyPr lIns="140758" tIns="70380" rIns="140758" bIns="70380" rtlCol="0" anchor="ctr"/>
          <a:lstStyle/>
          <a:p>
            <a:pPr defTabSz="703496"/>
            <a:r>
              <a:rPr lang="en-US" dirty="0">
                <a:solidFill>
                  <a:prstClr val="white"/>
                </a:solidFill>
                <a:latin typeface="Calibri" panose="020F0502020204030204" pitchFamily="34" charset="0"/>
              </a:rPr>
              <a:t>Flex </a:t>
            </a:r>
          </a:p>
          <a:p>
            <a:pPr defTabSz="703496"/>
            <a:r>
              <a:rPr lang="en-US" dirty="0">
                <a:solidFill>
                  <a:prstClr val="white"/>
                </a:solidFill>
                <a:latin typeface="Calibri" panose="020F0502020204030204" pitchFamily="34" charset="0"/>
              </a:rPr>
              <a:t>For grid</a:t>
            </a:r>
          </a:p>
          <a:p>
            <a:pPr defTabSz="703496"/>
            <a:r>
              <a:rPr lang="en-US" dirty="0">
                <a:solidFill>
                  <a:prstClr val="white"/>
                </a:solidFill>
                <a:latin typeface="Calibri" panose="020F0502020204030204" pitchFamily="34" charset="0"/>
              </a:rPr>
              <a:t>management</a:t>
            </a:r>
          </a:p>
        </p:txBody>
      </p:sp>
      <p:sp>
        <p:nvSpPr>
          <p:cNvPr id="192" name="Rectangle 191"/>
          <p:cNvSpPr/>
          <p:nvPr/>
        </p:nvSpPr>
        <p:spPr>
          <a:xfrm>
            <a:off x="12165374" y="4862790"/>
            <a:ext cx="1741442" cy="1023764"/>
          </a:xfrm>
          <a:prstGeom prst="rect">
            <a:avLst/>
          </a:prstGeom>
          <a:solidFill>
            <a:srgbClr val="F1592A"/>
          </a:solidFill>
          <a:ln>
            <a:noFill/>
          </a:ln>
          <a:effectLst/>
        </p:spPr>
        <p:style>
          <a:lnRef idx="1">
            <a:schemeClr val="accent1"/>
          </a:lnRef>
          <a:fillRef idx="3">
            <a:schemeClr val="accent1"/>
          </a:fillRef>
          <a:effectRef idx="2">
            <a:schemeClr val="accent1"/>
          </a:effectRef>
          <a:fontRef idx="minor">
            <a:schemeClr val="lt1"/>
          </a:fontRef>
        </p:style>
        <p:txBody>
          <a:bodyPr lIns="140758" tIns="70380" rIns="140758" bIns="70380" rtlCol="0" anchor="ctr"/>
          <a:lstStyle/>
          <a:p>
            <a:pPr defTabSz="703496"/>
            <a:r>
              <a:rPr lang="en-US" dirty="0">
                <a:solidFill>
                  <a:prstClr val="white"/>
                </a:solidFill>
                <a:latin typeface="Calibri" panose="020F0502020204030204" pitchFamily="34" charset="0"/>
              </a:rPr>
              <a:t>Flex to</a:t>
            </a:r>
          </a:p>
          <a:p>
            <a:pPr defTabSz="703496"/>
            <a:r>
              <a:rPr lang="en-US" dirty="0">
                <a:solidFill>
                  <a:prstClr val="white"/>
                </a:solidFill>
                <a:latin typeface="Calibri" panose="020F0502020204030204" pitchFamily="34" charset="0"/>
              </a:rPr>
              <a:t>maintain</a:t>
            </a:r>
          </a:p>
          <a:p>
            <a:pPr defTabSz="703496"/>
            <a:r>
              <a:rPr lang="en-US" dirty="0">
                <a:solidFill>
                  <a:prstClr val="white"/>
                </a:solidFill>
                <a:latin typeface="Calibri" panose="020F0502020204030204" pitchFamily="34" charset="0"/>
              </a:rPr>
              <a:t>balance</a:t>
            </a:r>
          </a:p>
        </p:txBody>
      </p:sp>
      <p:cxnSp>
        <p:nvCxnSpPr>
          <p:cNvPr id="193" name="Straight Connector 192"/>
          <p:cNvCxnSpPr/>
          <p:nvPr/>
        </p:nvCxnSpPr>
        <p:spPr>
          <a:xfrm flipH="1">
            <a:off x="8834259" y="2491590"/>
            <a:ext cx="1361930" cy="819724"/>
          </a:xfrm>
          <a:prstGeom prst="line">
            <a:avLst/>
          </a:prstGeom>
          <a:ln w="12700">
            <a:solidFill>
              <a:srgbClr val="267DA5"/>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rot="19800000">
            <a:off x="9101493" y="2589862"/>
            <a:ext cx="628638" cy="426515"/>
          </a:xfrm>
          <a:prstGeom prst="rect">
            <a:avLst/>
          </a:prstGeom>
          <a:noFill/>
        </p:spPr>
        <p:txBody>
          <a:bodyPr wrap="none" lIns="140758" tIns="70380" rIns="140758" bIns="70380" rtlCol="0">
            <a:spAutoFit/>
          </a:bodyPr>
          <a:lstStyle/>
          <a:p>
            <a:pPr defTabSz="703496"/>
            <a:r>
              <a:rPr lang="en-US" dirty="0">
                <a:solidFill>
                  <a:srgbClr val="267DA5"/>
                </a:solidFill>
                <a:latin typeface="Calibri" panose="020F0502020204030204" pitchFamily="34" charset="0"/>
              </a:rPr>
              <a:t>flex</a:t>
            </a:r>
          </a:p>
        </p:txBody>
      </p:sp>
      <p:sp>
        <p:nvSpPr>
          <p:cNvPr id="195" name="Arc 194"/>
          <p:cNvSpPr/>
          <p:nvPr/>
        </p:nvSpPr>
        <p:spPr>
          <a:xfrm rot="3204072">
            <a:off x="9274680" y="2756643"/>
            <a:ext cx="658234" cy="658061"/>
          </a:xfrm>
          <a:prstGeom prst="arc">
            <a:avLst>
              <a:gd name="adj1" fmla="val 15622669"/>
              <a:gd name="adj2" fmla="val 6339044"/>
            </a:avLst>
          </a:prstGeom>
          <a:ln w="12700">
            <a:solidFill>
              <a:srgbClr val="267DA5"/>
            </a:solidFill>
            <a:tailEnd type="triangle" w="med" len="med"/>
          </a:ln>
          <a:effectLst/>
        </p:spPr>
        <p:style>
          <a:lnRef idx="2">
            <a:schemeClr val="accent1"/>
          </a:lnRef>
          <a:fillRef idx="0">
            <a:schemeClr val="accent1"/>
          </a:fillRef>
          <a:effectRef idx="1">
            <a:schemeClr val="accent1"/>
          </a:effectRef>
          <a:fontRef idx="minor">
            <a:schemeClr val="tx1"/>
          </a:fontRef>
        </p:style>
        <p:txBody>
          <a:bodyPr lIns="140758" tIns="70380" rIns="140758" bIns="70380" rtlCol="0" anchor="ctr"/>
          <a:lstStyle/>
          <a:p>
            <a:pPr algn="ctr" defTabSz="703496"/>
            <a:endParaRPr lang="en-US" dirty="0">
              <a:solidFill>
                <a:srgbClr val="197AA0"/>
              </a:solidFill>
              <a:latin typeface="Calibri" panose="020F0502020204030204" pitchFamily="34" charset="0"/>
            </a:endParaRPr>
          </a:p>
        </p:txBody>
      </p:sp>
      <p:cxnSp>
        <p:nvCxnSpPr>
          <p:cNvPr id="196" name="Straight Connector 195"/>
          <p:cNvCxnSpPr/>
          <p:nvPr/>
        </p:nvCxnSpPr>
        <p:spPr>
          <a:xfrm flipH="1" flipV="1">
            <a:off x="8834259" y="4409389"/>
            <a:ext cx="1361930" cy="819724"/>
          </a:xfrm>
          <a:prstGeom prst="line">
            <a:avLst/>
          </a:prstGeom>
          <a:ln w="12700">
            <a:solidFill>
              <a:srgbClr val="267DA5"/>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8985239" y="3842045"/>
            <a:ext cx="1266873" cy="0"/>
          </a:xfrm>
          <a:prstGeom prst="line">
            <a:avLst/>
          </a:prstGeom>
          <a:ln w="12700">
            <a:solidFill>
              <a:srgbClr val="267DA5"/>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98" name="Arc 197"/>
          <p:cNvSpPr/>
          <p:nvPr/>
        </p:nvSpPr>
        <p:spPr>
          <a:xfrm rot="5155773">
            <a:off x="9341694" y="3715324"/>
            <a:ext cx="658234" cy="658061"/>
          </a:xfrm>
          <a:prstGeom prst="arc">
            <a:avLst>
              <a:gd name="adj1" fmla="val 15622669"/>
              <a:gd name="adj2" fmla="val 6339044"/>
            </a:avLst>
          </a:prstGeom>
          <a:ln w="12700">
            <a:solidFill>
              <a:srgbClr val="267DA5"/>
            </a:solidFill>
            <a:tailEnd type="triangle" w="med" len="med"/>
          </a:ln>
          <a:effectLst/>
        </p:spPr>
        <p:style>
          <a:lnRef idx="2">
            <a:schemeClr val="accent1"/>
          </a:lnRef>
          <a:fillRef idx="0">
            <a:schemeClr val="accent1"/>
          </a:fillRef>
          <a:effectRef idx="1">
            <a:schemeClr val="accent1"/>
          </a:effectRef>
          <a:fontRef idx="minor">
            <a:schemeClr val="tx1"/>
          </a:fontRef>
        </p:style>
        <p:txBody>
          <a:bodyPr lIns="140758" tIns="70380" rIns="140758" bIns="70380" rtlCol="0" anchor="ctr"/>
          <a:lstStyle/>
          <a:p>
            <a:pPr algn="ctr" defTabSz="703496"/>
            <a:endParaRPr lang="en-US">
              <a:solidFill>
                <a:srgbClr val="197AA0"/>
              </a:solidFill>
              <a:latin typeface="Calibri" panose="020F0502020204030204" pitchFamily="34" charset="0"/>
            </a:endParaRPr>
          </a:p>
        </p:txBody>
      </p:sp>
      <p:sp>
        <p:nvSpPr>
          <p:cNvPr id="199" name="Arc 198"/>
          <p:cNvSpPr/>
          <p:nvPr/>
        </p:nvSpPr>
        <p:spPr>
          <a:xfrm rot="6932341">
            <a:off x="9140607" y="4698157"/>
            <a:ext cx="658234" cy="658061"/>
          </a:xfrm>
          <a:prstGeom prst="arc">
            <a:avLst>
              <a:gd name="adj1" fmla="val 15622669"/>
              <a:gd name="adj2" fmla="val 6339044"/>
            </a:avLst>
          </a:prstGeom>
          <a:ln w="12700">
            <a:solidFill>
              <a:srgbClr val="267DA5"/>
            </a:solidFill>
            <a:tailEnd type="triangle" w="med" len="med"/>
          </a:ln>
          <a:effectLst/>
        </p:spPr>
        <p:style>
          <a:lnRef idx="2">
            <a:schemeClr val="accent1"/>
          </a:lnRef>
          <a:fillRef idx="0">
            <a:schemeClr val="accent1"/>
          </a:fillRef>
          <a:effectRef idx="1">
            <a:schemeClr val="accent1"/>
          </a:effectRef>
          <a:fontRef idx="minor">
            <a:schemeClr val="tx1"/>
          </a:fontRef>
        </p:style>
        <p:txBody>
          <a:bodyPr lIns="140758" tIns="70380" rIns="140758" bIns="70380" rtlCol="0" anchor="ctr"/>
          <a:lstStyle/>
          <a:p>
            <a:pPr algn="ctr" defTabSz="703496"/>
            <a:endParaRPr lang="en-US">
              <a:solidFill>
                <a:srgbClr val="197AA0"/>
              </a:solidFill>
              <a:latin typeface="Calibri" panose="020F0502020204030204" pitchFamily="34" charset="0"/>
            </a:endParaRPr>
          </a:p>
        </p:txBody>
      </p:sp>
      <p:sp>
        <p:nvSpPr>
          <p:cNvPr id="200" name="TextBox 199"/>
          <p:cNvSpPr txBox="1"/>
          <p:nvPr/>
        </p:nvSpPr>
        <p:spPr>
          <a:xfrm>
            <a:off x="9264872" y="3485350"/>
            <a:ext cx="628638" cy="426515"/>
          </a:xfrm>
          <a:prstGeom prst="rect">
            <a:avLst/>
          </a:prstGeom>
          <a:noFill/>
        </p:spPr>
        <p:txBody>
          <a:bodyPr wrap="none" lIns="140758" tIns="70380" rIns="140758" bIns="70380" rtlCol="0">
            <a:spAutoFit/>
          </a:bodyPr>
          <a:lstStyle/>
          <a:p>
            <a:pPr defTabSz="703496"/>
            <a:r>
              <a:rPr lang="en-US" dirty="0">
                <a:solidFill>
                  <a:srgbClr val="267DA5"/>
                </a:solidFill>
                <a:latin typeface="Calibri" panose="020F0502020204030204" pitchFamily="34" charset="0"/>
              </a:rPr>
              <a:t>flex</a:t>
            </a:r>
          </a:p>
        </p:txBody>
      </p:sp>
      <p:sp>
        <p:nvSpPr>
          <p:cNvPr id="201" name="TextBox 200"/>
          <p:cNvSpPr txBox="1"/>
          <p:nvPr/>
        </p:nvSpPr>
        <p:spPr>
          <a:xfrm rot="1874601">
            <a:off x="9294692" y="4468664"/>
            <a:ext cx="628638" cy="426515"/>
          </a:xfrm>
          <a:prstGeom prst="rect">
            <a:avLst/>
          </a:prstGeom>
          <a:noFill/>
        </p:spPr>
        <p:txBody>
          <a:bodyPr wrap="none" lIns="140758" tIns="70380" rIns="140758" bIns="70380" rtlCol="0">
            <a:spAutoFit/>
          </a:bodyPr>
          <a:lstStyle/>
          <a:p>
            <a:pPr defTabSz="703496"/>
            <a:r>
              <a:rPr lang="en-US" dirty="0">
                <a:solidFill>
                  <a:srgbClr val="267DA5"/>
                </a:solidFill>
                <a:latin typeface="Calibri" panose="020F0502020204030204" pitchFamily="34" charset="0"/>
              </a:rPr>
              <a:t>flex</a:t>
            </a:r>
          </a:p>
        </p:txBody>
      </p:sp>
      <p:cxnSp>
        <p:nvCxnSpPr>
          <p:cNvPr id="202" name="Straight Connector 201"/>
          <p:cNvCxnSpPr/>
          <p:nvPr/>
        </p:nvCxnSpPr>
        <p:spPr>
          <a:xfrm flipV="1">
            <a:off x="5445069" y="3842044"/>
            <a:ext cx="1592295" cy="3437"/>
          </a:xfrm>
          <a:prstGeom prst="line">
            <a:avLst/>
          </a:prstGeom>
          <a:ln w="12700">
            <a:solidFill>
              <a:srgbClr val="267DA5"/>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03" name="TextBox 202"/>
          <p:cNvSpPr txBox="1"/>
          <p:nvPr/>
        </p:nvSpPr>
        <p:spPr>
          <a:xfrm>
            <a:off x="5647076" y="3485350"/>
            <a:ext cx="1175110" cy="426527"/>
          </a:xfrm>
          <a:prstGeom prst="rect">
            <a:avLst/>
          </a:prstGeom>
          <a:noFill/>
        </p:spPr>
        <p:txBody>
          <a:bodyPr wrap="none" lIns="140758" tIns="70380" rIns="140758" bIns="70380" rtlCol="0">
            <a:spAutoFit/>
          </a:bodyPr>
          <a:lstStyle/>
          <a:p>
            <a:pPr defTabSz="703496"/>
            <a:r>
              <a:rPr lang="en-US" dirty="0">
                <a:solidFill>
                  <a:srgbClr val="267DA5"/>
                </a:solidFill>
                <a:latin typeface="Calibri" panose="020F0502020204030204" pitchFamily="34" charset="0"/>
              </a:rPr>
              <a:t>flexibility</a:t>
            </a:r>
          </a:p>
        </p:txBody>
      </p:sp>
      <p:sp>
        <p:nvSpPr>
          <p:cNvPr id="204" name="Arc 203"/>
          <p:cNvSpPr/>
          <p:nvPr/>
        </p:nvSpPr>
        <p:spPr>
          <a:xfrm rot="5155773">
            <a:off x="5879818" y="3715324"/>
            <a:ext cx="658234" cy="658061"/>
          </a:xfrm>
          <a:prstGeom prst="arc">
            <a:avLst>
              <a:gd name="adj1" fmla="val 15622669"/>
              <a:gd name="adj2" fmla="val 6339044"/>
            </a:avLst>
          </a:prstGeom>
          <a:ln w="12700">
            <a:solidFill>
              <a:srgbClr val="267DA5"/>
            </a:solidFill>
            <a:tailEnd type="triangle" w="med" len="med"/>
          </a:ln>
          <a:effectLst/>
        </p:spPr>
        <p:style>
          <a:lnRef idx="2">
            <a:schemeClr val="accent1"/>
          </a:lnRef>
          <a:fillRef idx="0">
            <a:schemeClr val="accent1"/>
          </a:fillRef>
          <a:effectRef idx="1">
            <a:schemeClr val="accent1"/>
          </a:effectRef>
          <a:fontRef idx="minor">
            <a:schemeClr val="tx1"/>
          </a:fontRef>
        </p:style>
        <p:txBody>
          <a:bodyPr lIns="140758" tIns="70380" rIns="140758" bIns="70380" rtlCol="0" anchor="ctr"/>
          <a:lstStyle/>
          <a:p>
            <a:pPr algn="ctr" defTabSz="703496"/>
            <a:endParaRPr lang="en-US">
              <a:solidFill>
                <a:srgbClr val="197AA0"/>
              </a:solidFill>
              <a:latin typeface="Calibri" panose="020F0502020204030204" pitchFamily="34" charset="0"/>
            </a:endParaRPr>
          </a:p>
        </p:txBody>
      </p:sp>
      <p:sp>
        <p:nvSpPr>
          <p:cNvPr id="205" name="Freeform 67"/>
          <p:cNvSpPr>
            <a:spLocks/>
          </p:cNvSpPr>
          <p:nvPr/>
        </p:nvSpPr>
        <p:spPr bwMode="auto">
          <a:xfrm rot="19842848">
            <a:off x="9533444" y="3029437"/>
            <a:ext cx="217813" cy="257058"/>
          </a:xfrm>
          <a:custGeom>
            <a:avLst/>
            <a:gdLst>
              <a:gd name="T0" fmla="*/ 0 w 1366"/>
              <a:gd name="T1" fmla="*/ 673 h 1612"/>
              <a:gd name="T2" fmla="*/ 36 w 1366"/>
              <a:gd name="T3" fmla="*/ 505 h 1612"/>
              <a:gd name="T4" fmla="*/ 118 w 1366"/>
              <a:gd name="T5" fmla="*/ 505 h 1612"/>
              <a:gd name="T6" fmla="*/ 270 w 1366"/>
              <a:gd name="T7" fmla="*/ 505 h 1612"/>
              <a:gd name="T8" fmla="*/ 291 w 1366"/>
              <a:gd name="T9" fmla="*/ 491 h 1612"/>
              <a:gd name="T10" fmla="*/ 852 w 1366"/>
              <a:gd name="T11" fmla="*/ 36 h 1612"/>
              <a:gd name="T12" fmla="*/ 1357 w 1366"/>
              <a:gd name="T13" fmla="*/ 142 h 1612"/>
              <a:gd name="T14" fmla="*/ 1365 w 1366"/>
              <a:gd name="T15" fmla="*/ 155 h 1612"/>
              <a:gd name="T16" fmla="*/ 1330 w 1366"/>
              <a:gd name="T17" fmla="*/ 319 h 1612"/>
              <a:gd name="T18" fmla="*/ 466 w 1366"/>
              <a:gd name="T19" fmla="*/ 505 h 1612"/>
              <a:gd name="T20" fmla="*/ 1280 w 1366"/>
              <a:gd name="T21" fmla="*/ 505 h 1612"/>
              <a:gd name="T22" fmla="*/ 1254 w 1366"/>
              <a:gd name="T23" fmla="*/ 673 h 1612"/>
              <a:gd name="T24" fmla="*/ 413 w 1366"/>
              <a:gd name="T25" fmla="*/ 673 h 1612"/>
              <a:gd name="T26" fmla="*/ 413 w 1366"/>
              <a:gd name="T27" fmla="*/ 841 h 1612"/>
              <a:gd name="T28" fmla="*/ 1215 w 1366"/>
              <a:gd name="T29" fmla="*/ 841 h 1612"/>
              <a:gd name="T30" fmla="*/ 1181 w 1366"/>
              <a:gd name="T31" fmla="*/ 1009 h 1612"/>
              <a:gd name="T32" fmla="*/ 475 w 1366"/>
              <a:gd name="T33" fmla="*/ 1009 h 1612"/>
              <a:gd name="T34" fmla="*/ 1324 w 1366"/>
              <a:gd name="T35" fmla="*/ 1192 h 1612"/>
              <a:gd name="T36" fmla="*/ 1326 w 1366"/>
              <a:gd name="T37" fmla="*/ 1207 h 1612"/>
              <a:gd name="T38" fmla="*/ 1326 w 1366"/>
              <a:gd name="T39" fmla="*/ 1373 h 1612"/>
              <a:gd name="T40" fmla="*/ 1310 w 1366"/>
              <a:gd name="T41" fmla="*/ 1399 h 1612"/>
              <a:gd name="T42" fmla="*/ 299 w 1366"/>
              <a:gd name="T43" fmla="*/ 1028 h 1612"/>
              <a:gd name="T44" fmla="*/ 270 w 1366"/>
              <a:gd name="T45" fmla="*/ 1009 h 1612"/>
              <a:gd name="T46" fmla="*/ 28 w 1366"/>
              <a:gd name="T47" fmla="*/ 1009 h 1612"/>
              <a:gd name="T48" fmla="*/ 5 w 1366"/>
              <a:gd name="T49" fmla="*/ 1009 h 1612"/>
              <a:gd name="T50" fmla="*/ 39 w 1366"/>
              <a:gd name="T51" fmla="*/ 841 h 1612"/>
              <a:gd name="T52" fmla="*/ 247 w 1366"/>
              <a:gd name="T53" fmla="*/ 841 h 1612"/>
              <a:gd name="T54" fmla="*/ 247 w 1366"/>
              <a:gd name="T55" fmla="*/ 673 h 1612"/>
              <a:gd name="T56" fmla="*/ 0 w 1366"/>
              <a:gd name="T57" fmla="*/ 67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6" h="1612">
                <a:moveTo>
                  <a:pt x="0" y="673"/>
                </a:moveTo>
                <a:cubicBezTo>
                  <a:pt x="12" y="616"/>
                  <a:pt x="24" y="561"/>
                  <a:pt x="36" y="505"/>
                </a:cubicBezTo>
                <a:cubicBezTo>
                  <a:pt x="63" y="505"/>
                  <a:pt x="90" y="505"/>
                  <a:pt x="118" y="505"/>
                </a:cubicBezTo>
                <a:cubicBezTo>
                  <a:pt x="168" y="505"/>
                  <a:pt x="219" y="505"/>
                  <a:pt x="270" y="505"/>
                </a:cubicBezTo>
                <a:cubicBezTo>
                  <a:pt x="281" y="505"/>
                  <a:pt x="286" y="502"/>
                  <a:pt x="291" y="491"/>
                </a:cubicBezTo>
                <a:cubicBezTo>
                  <a:pt x="400" y="244"/>
                  <a:pt x="586" y="88"/>
                  <a:pt x="852" y="36"/>
                </a:cubicBezTo>
                <a:cubicBezTo>
                  <a:pt x="1034" y="0"/>
                  <a:pt x="1202" y="44"/>
                  <a:pt x="1357" y="142"/>
                </a:cubicBezTo>
                <a:cubicBezTo>
                  <a:pt x="1361" y="144"/>
                  <a:pt x="1366" y="151"/>
                  <a:pt x="1365" y="155"/>
                </a:cubicBezTo>
                <a:cubicBezTo>
                  <a:pt x="1354" y="210"/>
                  <a:pt x="1342" y="264"/>
                  <a:pt x="1330" y="319"/>
                </a:cubicBezTo>
                <a:cubicBezTo>
                  <a:pt x="965" y="37"/>
                  <a:pt x="580" y="270"/>
                  <a:pt x="466" y="505"/>
                </a:cubicBezTo>
                <a:cubicBezTo>
                  <a:pt x="736" y="505"/>
                  <a:pt x="1006" y="505"/>
                  <a:pt x="1280" y="505"/>
                </a:cubicBezTo>
                <a:cubicBezTo>
                  <a:pt x="1271" y="562"/>
                  <a:pt x="1262" y="616"/>
                  <a:pt x="1254" y="673"/>
                </a:cubicBezTo>
                <a:cubicBezTo>
                  <a:pt x="974" y="673"/>
                  <a:pt x="695" y="673"/>
                  <a:pt x="413" y="673"/>
                </a:cubicBezTo>
                <a:cubicBezTo>
                  <a:pt x="413" y="729"/>
                  <a:pt x="413" y="784"/>
                  <a:pt x="413" y="841"/>
                </a:cubicBezTo>
                <a:cubicBezTo>
                  <a:pt x="682" y="841"/>
                  <a:pt x="948" y="841"/>
                  <a:pt x="1215" y="841"/>
                </a:cubicBezTo>
                <a:cubicBezTo>
                  <a:pt x="1204" y="898"/>
                  <a:pt x="1193" y="953"/>
                  <a:pt x="1181" y="1009"/>
                </a:cubicBezTo>
                <a:cubicBezTo>
                  <a:pt x="945" y="1009"/>
                  <a:pt x="710" y="1009"/>
                  <a:pt x="475" y="1009"/>
                </a:cubicBezTo>
                <a:cubicBezTo>
                  <a:pt x="583" y="1282"/>
                  <a:pt x="998" y="1453"/>
                  <a:pt x="1324" y="1192"/>
                </a:cubicBezTo>
                <a:cubicBezTo>
                  <a:pt x="1325" y="1198"/>
                  <a:pt x="1326" y="1202"/>
                  <a:pt x="1326" y="1207"/>
                </a:cubicBezTo>
                <a:cubicBezTo>
                  <a:pt x="1326" y="1263"/>
                  <a:pt x="1325" y="1318"/>
                  <a:pt x="1326" y="1373"/>
                </a:cubicBezTo>
                <a:cubicBezTo>
                  <a:pt x="1327" y="1387"/>
                  <a:pt x="1321" y="1393"/>
                  <a:pt x="1310" y="1399"/>
                </a:cubicBezTo>
                <a:cubicBezTo>
                  <a:pt x="898" y="1612"/>
                  <a:pt x="462" y="1404"/>
                  <a:pt x="299" y="1028"/>
                </a:cubicBezTo>
                <a:cubicBezTo>
                  <a:pt x="293" y="1013"/>
                  <a:pt x="286" y="1008"/>
                  <a:pt x="270" y="1009"/>
                </a:cubicBezTo>
                <a:cubicBezTo>
                  <a:pt x="190" y="1009"/>
                  <a:pt x="109" y="1009"/>
                  <a:pt x="28" y="1009"/>
                </a:cubicBezTo>
                <a:cubicBezTo>
                  <a:pt x="21" y="1009"/>
                  <a:pt x="14" y="1009"/>
                  <a:pt x="5" y="1009"/>
                </a:cubicBezTo>
                <a:cubicBezTo>
                  <a:pt x="16" y="952"/>
                  <a:pt x="27" y="898"/>
                  <a:pt x="39" y="841"/>
                </a:cubicBezTo>
                <a:cubicBezTo>
                  <a:pt x="109" y="841"/>
                  <a:pt x="179" y="841"/>
                  <a:pt x="247" y="841"/>
                </a:cubicBezTo>
                <a:cubicBezTo>
                  <a:pt x="247" y="785"/>
                  <a:pt x="247" y="730"/>
                  <a:pt x="247" y="673"/>
                </a:cubicBezTo>
                <a:cubicBezTo>
                  <a:pt x="166" y="673"/>
                  <a:pt x="84" y="673"/>
                  <a:pt x="0" y="673"/>
                </a:cubicBezTo>
                <a:close/>
              </a:path>
            </a:pathLst>
          </a:custGeom>
          <a:solidFill>
            <a:srgbClr val="F1592A"/>
          </a:solidFill>
          <a:ln>
            <a:noFill/>
          </a:ln>
        </p:spPr>
        <p:txBody>
          <a:bodyPr vert="horz" wrap="square" lIns="140758" tIns="70380" rIns="140758" bIns="7038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06" name="Freeform 67"/>
          <p:cNvSpPr>
            <a:spLocks/>
          </p:cNvSpPr>
          <p:nvPr/>
        </p:nvSpPr>
        <p:spPr bwMode="auto">
          <a:xfrm>
            <a:off x="9561906" y="3981845"/>
            <a:ext cx="217813" cy="257058"/>
          </a:xfrm>
          <a:custGeom>
            <a:avLst/>
            <a:gdLst>
              <a:gd name="T0" fmla="*/ 0 w 1366"/>
              <a:gd name="T1" fmla="*/ 673 h 1612"/>
              <a:gd name="T2" fmla="*/ 36 w 1366"/>
              <a:gd name="T3" fmla="*/ 505 h 1612"/>
              <a:gd name="T4" fmla="*/ 118 w 1366"/>
              <a:gd name="T5" fmla="*/ 505 h 1612"/>
              <a:gd name="T6" fmla="*/ 270 w 1366"/>
              <a:gd name="T7" fmla="*/ 505 h 1612"/>
              <a:gd name="T8" fmla="*/ 291 w 1366"/>
              <a:gd name="T9" fmla="*/ 491 h 1612"/>
              <a:gd name="T10" fmla="*/ 852 w 1366"/>
              <a:gd name="T11" fmla="*/ 36 h 1612"/>
              <a:gd name="T12" fmla="*/ 1357 w 1366"/>
              <a:gd name="T13" fmla="*/ 142 h 1612"/>
              <a:gd name="T14" fmla="*/ 1365 w 1366"/>
              <a:gd name="T15" fmla="*/ 155 h 1612"/>
              <a:gd name="T16" fmla="*/ 1330 w 1366"/>
              <a:gd name="T17" fmla="*/ 319 h 1612"/>
              <a:gd name="T18" fmla="*/ 466 w 1366"/>
              <a:gd name="T19" fmla="*/ 505 h 1612"/>
              <a:gd name="T20" fmla="*/ 1280 w 1366"/>
              <a:gd name="T21" fmla="*/ 505 h 1612"/>
              <a:gd name="T22" fmla="*/ 1254 w 1366"/>
              <a:gd name="T23" fmla="*/ 673 h 1612"/>
              <a:gd name="T24" fmla="*/ 413 w 1366"/>
              <a:gd name="T25" fmla="*/ 673 h 1612"/>
              <a:gd name="T26" fmla="*/ 413 w 1366"/>
              <a:gd name="T27" fmla="*/ 841 h 1612"/>
              <a:gd name="T28" fmla="*/ 1215 w 1366"/>
              <a:gd name="T29" fmla="*/ 841 h 1612"/>
              <a:gd name="T30" fmla="*/ 1181 w 1366"/>
              <a:gd name="T31" fmla="*/ 1009 h 1612"/>
              <a:gd name="T32" fmla="*/ 475 w 1366"/>
              <a:gd name="T33" fmla="*/ 1009 h 1612"/>
              <a:gd name="T34" fmla="*/ 1324 w 1366"/>
              <a:gd name="T35" fmla="*/ 1192 h 1612"/>
              <a:gd name="T36" fmla="*/ 1326 w 1366"/>
              <a:gd name="T37" fmla="*/ 1207 h 1612"/>
              <a:gd name="T38" fmla="*/ 1326 w 1366"/>
              <a:gd name="T39" fmla="*/ 1373 h 1612"/>
              <a:gd name="T40" fmla="*/ 1310 w 1366"/>
              <a:gd name="T41" fmla="*/ 1399 h 1612"/>
              <a:gd name="T42" fmla="*/ 299 w 1366"/>
              <a:gd name="T43" fmla="*/ 1028 h 1612"/>
              <a:gd name="T44" fmla="*/ 270 w 1366"/>
              <a:gd name="T45" fmla="*/ 1009 h 1612"/>
              <a:gd name="T46" fmla="*/ 28 w 1366"/>
              <a:gd name="T47" fmla="*/ 1009 h 1612"/>
              <a:gd name="T48" fmla="*/ 5 w 1366"/>
              <a:gd name="T49" fmla="*/ 1009 h 1612"/>
              <a:gd name="T50" fmla="*/ 39 w 1366"/>
              <a:gd name="T51" fmla="*/ 841 h 1612"/>
              <a:gd name="T52" fmla="*/ 247 w 1366"/>
              <a:gd name="T53" fmla="*/ 841 h 1612"/>
              <a:gd name="T54" fmla="*/ 247 w 1366"/>
              <a:gd name="T55" fmla="*/ 673 h 1612"/>
              <a:gd name="T56" fmla="*/ 0 w 1366"/>
              <a:gd name="T57" fmla="*/ 67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6" h="1612">
                <a:moveTo>
                  <a:pt x="0" y="673"/>
                </a:moveTo>
                <a:cubicBezTo>
                  <a:pt x="12" y="616"/>
                  <a:pt x="24" y="561"/>
                  <a:pt x="36" y="505"/>
                </a:cubicBezTo>
                <a:cubicBezTo>
                  <a:pt x="63" y="505"/>
                  <a:pt x="90" y="505"/>
                  <a:pt x="118" y="505"/>
                </a:cubicBezTo>
                <a:cubicBezTo>
                  <a:pt x="168" y="505"/>
                  <a:pt x="219" y="505"/>
                  <a:pt x="270" y="505"/>
                </a:cubicBezTo>
                <a:cubicBezTo>
                  <a:pt x="281" y="505"/>
                  <a:pt x="286" y="502"/>
                  <a:pt x="291" y="491"/>
                </a:cubicBezTo>
                <a:cubicBezTo>
                  <a:pt x="400" y="244"/>
                  <a:pt x="586" y="88"/>
                  <a:pt x="852" y="36"/>
                </a:cubicBezTo>
                <a:cubicBezTo>
                  <a:pt x="1034" y="0"/>
                  <a:pt x="1202" y="44"/>
                  <a:pt x="1357" y="142"/>
                </a:cubicBezTo>
                <a:cubicBezTo>
                  <a:pt x="1361" y="144"/>
                  <a:pt x="1366" y="151"/>
                  <a:pt x="1365" y="155"/>
                </a:cubicBezTo>
                <a:cubicBezTo>
                  <a:pt x="1354" y="210"/>
                  <a:pt x="1342" y="264"/>
                  <a:pt x="1330" y="319"/>
                </a:cubicBezTo>
                <a:cubicBezTo>
                  <a:pt x="965" y="37"/>
                  <a:pt x="580" y="270"/>
                  <a:pt x="466" y="505"/>
                </a:cubicBezTo>
                <a:cubicBezTo>
                  <a:pt x="736" y="505"/>
                  <a:pt x="1006" y="505"/>
                  <a:pt x="1280" y="505"/>
                </a:cubicBezTo>
                <a:cubicBezTo>
                  <a:pt x="1271" y="562"/>
                  <a:pt x="1262" y="616"/>
                  <a:pt x="1254" y="673"/>
                </a:cubicBezTo>
                <a:cubicBezTo>
                  <a:pt x="974" y="673"/>
                  <a:pt x="695" y="673"/>
                  <a:pt x="413" y="673"/>
                </a:cubicBezTo>
                <a:cubicBezTo>
                  <a:pt x="413" y="729"/>
                  <a:pt x="413" y="784"/>
                  <a:pt x="413" y="841"/>
                </a:cubicBezTo>
                <a:cubicBezTo>
                  <a:pt x="682" y="841"/>
                  <a:pt x="948" y="841"/>
                  <a:pt x="1215" y="841"/>
                </a:cubicBezTo>
                <a:cubicBezTo>
                  <a:pt x="1204" y="898"/>
                  <a:pt x="1193" y="953"/>
                  <a:pt x="1181" y="1009"/>
                </a:cubicBezTo>
                <a:cubicBezTo>
                  <a:pt x="945" y="1009"/>
                  <a:pt x="710" y="1009"/>
                  <a:pt x="475" y="1009"/>
                </a:cubicBezTo>
                <a:cubicBezTo>
                  <a:pt x="583" y="1282"/>
                  <a:pt x="998" y="1453"/>
                  <a:pt x="1324" y="1192"/>
                </a:cubicBezTo>
                <a:cubicBezTo>
                  <a:pt x="1325" y="1198"/>
                  <a:pt x="1326" y="1202"/>
                  <a:pt x="1326" y="1207"/>
                </a:cubicBezTo>
                <a:cubicBezTo>
                  <a:pt x="1326" y="1263"/>
                  <a:pt x="1325" y="1318"/>
                  <a:pt x="1326" y="1373"/>
                </a:cubicBezTo>
                <a:cubicBezTo>
                  <a:pt x="1327" y="1387"/>
                  <a:pt x="1321" y="1393"/>
                  <a:pt x="1310" y="1399"/>
                </a:cubicBezTo>
                <a:cubicBezTo>
                  <a:pt x="898" y="1612"/>
                  <a:pt x="462" y="1404"/>
                  <a:pt x="299" y="1028"/>
                </a:cubicBezTo>
                <a:cubicBezTo>
                  <a:pt x="293" y="1013"/>
                  <a:pt x="286" y="1008"/>
                  <a:pt x="270" y="1009"/>
                </a:cubicBezTo>
                <a:cubicBezTo>
                  <a:pt x="190" y="1009"/>
                  <a:pt x="109" y="1009"/>
                  <a:pt x="28" y="1009"/>
                </a:cubicBezTo>
                <a:cubicBezTo>
                  <a:pt x="21" y="1009"/>
                  <a:pt x="14" y="1009"/>
                  <a:pt x="5" y="1009"/>
                </a:cubicBezTo>
                <a:cubicBezTo>
                  <a:pt x="16" y="952"/>
                  <a:pt x="27" y="898"/>
                  <a:pt x="39" y="841"/>
                </a:cubicBezTo>
                <a:cubicBezTo>
                  <a:pt x="109" y="841"/>
                  <a:pt x="179" y="841"/>
                  <a:pt x="247" y="841"/>
                </a:cubicBezTo>
                <a:cubicBezTo>
                  <a:pt x="247" y="785"/>
                  <a:pt x="247" y="730"/>
                  <a:pt x="247" y="673"/>
                </a:cubicBezTo>
                <a:cubicBezTo>
                  <a:pt x="166" y="673"/>
                  <a:pt x="84" y="673"/>
                  <a:pt x="0" y="673"/>
                </a:cubicBezTo>
                <a:close/>
              </a:path>
            </a:pathLst>
          </a:custGeom>
          <a:solidFill>
            <a:srgbClr val="F1592A"/>
          </a:solidFill>
          <a:ln>
            <a:noFill/>
          </a:ln>
        </p:spPr>
        <p:txBody>
          <a:bodyPr vert="horz" wrap="square" lIns="140758" tIns="70380" rIns="140758" bIns="7038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07" name="Freeform 67"/>
          <p:cNvSpPr>
            <a:spLocks/>
          </p:cNvSpPr>
          <p:nvPr/>
        </p:nvSpPr>
        <p:spPr bwMode="auto">
          <a:xfrm rot="1800000">
            <a:off x="9297411" y="4964166"/>
            <a:ext cx="217813" cy="257058"/>
          </a:xfrm>
          <a:custGeom>
            <a:avLst/>
            <a:gdLst>
              <a:gd name="T0" fmla="*/ 0 w 1366"/>
              <a:gd name="T1" fmla="*/ 673 h 1612"/>
              <a:gd name="T2" fmla="*/ 36 w 1366"/>
              <a:gd name="T3" fmla="*/ 505 h 1612"/>
              <a:gd name="T4" fmla="*/ 118 w 1366"/>
              <a:gd name="T5" fmla="*/ 505 h 1612"/>
              <a:gd name="T6" fmla="*/ 270 w 1366"/>
              <a:gd name="T7" fmla="*/ 505 h 1612"/>
              <a:gd name="T8" fmla="*/ 291 w 1366"/>
              <a:gd name="T9" fmla="*/ 491 h 1612"/>
              <a:gd name="T10" fmla="*/ 852 w 1366"/>
              <a:gd name="T11" fmla="*/ 36 h 1612"/>
              <a:gd name="T12" fmla="*/ 1357 w 1366"/>
              <a:gd name="T13" fmla="*/ 142 h 1612"/>
              <a:gd name="T14" fmla="*/ 1365 w 1366"/>
              <a:gd name="T15" fmla="*/ 155 h 1612"/>
              <a:gd name="T16" fmla="*/ 1330 w 1366"/>
              <a:gd name="T17" fmla="*/ 319 h 1612"/>
              <a:gd name="T18" fmla="*/ 466 w 1366"/>
              <a:gd name="T19" fmla="*/ 505 h 1612"/>
              <a:gd name="T20" fmla="*/ 1280 w 1366"/>
              <a:gd name="T21" fmla="*/ 505 h 1612"/>
              <a:gd name="T22" fmla="*/ 1254 w 1366"/>
              <a:gd name="T23" fmla="*/ 673 h 1612"/>
              <a:gd name="T24" fmla="*/ 413 w 1366"/>
              <a:gd name="T25" fmla="*/ 673 h 1612"/>
              <a:gd name="T26" fmla="*/ 413 w 1366"/>
              <a:gd name="T27" fmla="*/ 841 h 1612"/>
              <a:gd name="T28" fmla="*/ 1215 w 1366"/>
              <a:gd name="T29" fmla="*/ 841 h 1612"/>
              <a:gd name="T30" fmla="*/ 1181 w 1366"/>
              <a:gd name="T31" fmla="*/ 1009 h 1612"/>
              <a:gd name="T32" fmla="*/ 475 w 1366"/>
              <a:gd name="T33" fmla="*/ 1009 h 1612"/>
              <a:gd name="T34" fmla="*/ 1324 w 1366"/>
              <a:gd name="T35" fmla="*/ 1192 h 1612"/>
              <a:gd name="T36" fmla="*/ 1326 w 1366"/>
              <a:gd name="T37" fmla="*/ 1207 h 1612"/>
              <a:gd name="T38" fmla="*/ 1326 w 1366"/>
              <a:gd name="T39" fmla="*/ 1373 h 1612"/>
              <a:gd name="T40" fmla="*/ 1310 w 1366"/>
              <a:gd name="T41" fmla="*/ 1399 h 1612"/>
              <a:gd name="T42" fmla="*/ 299 w 1366"/>
              <a:gd name="T43" fmla="*/ 1028 h 1612"/>
              <a:gd name="T44" fmla="*/ 270 w 1366"/>
              <a:gd name="T45" fmla="*/ 1009 h 1612"/>
              <a:gd name="T46" fmla="*/ 28 w 1366"/>
              <a:gd name="T47" fmla="*/ 1009 h 1612"/>
              <a:gd name="T48" fmla="*/ 5 w 1366"/>
              <a:gd name="T49" fmla="*/ 1009 h 1612"/>
              <a:gd name="T50" fmla="*/ 39 w 1366"/>
              <a:gd name="T51" fmla="*/ 841 h 1612"/>
              <a:gd name="T52" fmla="*/ 247 w 1366"/>
              <a:gd name="T53" fmla="*/ 841 h 1612"/>
              <a:gd name="T54" fmla="*/ 247 w 1366"/>
              <a:gd name="T55" fmla="*/ 673 h 1612"/>
              <a:gd name="T56" fmla="*/ 0 w 1366"/>
              <a:gd name="T57" fmla="*/ 67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6" h="1612">
                <a:moveTo>
                  <a:pt x="0" y="673"/>
                </a:moveTo>
                <a:cubicBezTo>
                  <a:pt x="12" y="616"/>
                  <a:pt x="24" y="561"/>
                  <a:pt x="36" y="505"/>
                </a:cubicBezTo>
                <a:cubicBezTo>
                  <a:pt x="63" y="505"/>
                  <a:pt x="90" y="505"/>
                  <a:pt x="118" y="505"/>
                </a:cubicBezTo>
                <a:cubicBezTo>
                  <a:pt x="168" y="505"/>
                  <a:pt x="219" y="505"/>
                  <a:pt x="270" y="505"/>
                </a:cubicBezTo>
                <a:cubicBezTo>
                  <a:pt x="281" y="505"/>
                  <a:pt x="286" y="502"/>
                  <a:pt x="291" y="491"/>
                </a:cubicBezTo>
                <a:cubicBezTo>
                  <a:pt x="400" y="244"/>
                  <a:pt x="586" y="88"/>
                  <a:pt x="852" y="36"/>
                </a:cubicBezTo>
                <a:cubicBezTo>
                  <a:pt x="1034" y="0"/>
                  <a:pt x="1202" y="44"/>
                  <a:pt x="1357" y="142"/>
                </a:cubicBezTo>
                <a:cubicBezTo>
                  <a:pt x="1361" y="144"/>
                  <a:pt x="1366" y="151"/>
                  <a:pt x="1365" y="155"/>
                </a:cubicBezTo>
                <a:cubicBezTo>
                  <a:pt x="1354" y="210"/>
                  <a:pt x="1342" y="264"/>
                  <a:pt x="1330" y="319"/>
                </a:cubicBezTo>
                <a:cubicBezTo>
                  <a:pt x="965" y="37"/>
                  <a:pt x="580" y="270"/>
                  <a:pt x="466" y="505"/>
                </a:cubicBezTo>
                <a:cubicBezTo>
                  <a:pt x="736" y="505"/>
                  <a:pt x="1006" y="505"/>
                  <a:pt x="1280" y="505"/>
                </a:cubicBezTo>
                <a:cubicBezTo>
                  <a:pt x="1271" y="562"/>
                  <a:pt x="1262" y="616"/>
                  <a:pt x="1254" y="673"/>
                </a:cubicBezTo>
                <a:cubicBezTo>
                  <a:pt x="974" y="673"/>
                  <a:pt x="695" y="673"/>
                  <a:pt x="413" y="673"/>
                </a:cubicBezTo>
                <a:cubicBezTo>
                  <a:pt x="413" y="729"/>
                  <a:pt x="413" y="784"/>
                  <a:pt x="413" y="841"/>
                </a:cubicBezTo>
                <a:cubicBezTo>
                  <a:pt x="682" y="841"/>
                  <a:pt x="948" y="841"/>
                  <a:pt x="1215" y="841"/>
                </a:cubicBezTo>
                <a:cubicBezTo>
                  <a:pt x="1204" y="898"/>
                  <a:pt x="1193" y="953"/>
                  <a:pt x="1181" y="1009"/>
                </a:cubicBezTo>
                <a:cubicBezTo>
                  <a:pt x="945" y="1009"/>
                  <a:pt x="710" y="1009"/>
                  <a:pt x="475" y="1009"/>
                </a:cubicBezTo>
                <a:cubicBezTo>
                  <a:pt x="583" y="1282"/>
                  <a:pt x="998" y="1453"/>
                  <a:pt x="1324" y="1192"/>
                </a:cubicBezTo>
                <a:cubicBezTo>
                  <a:pt x="1325" y="1198"/>
                  <a:pt x="1326" y="1202"/>
                  <a:pt x="1326" y="1207"/>
                </a:cubicBezTo>
                <a:cubicBezTo>
                  <a:pt x="1326" y="1263"/>
                  <a:pt x="1325" y="1318"/>
                  <a:pt x="1326" y="1373"/>
                </a:cubicBezTo>
                <a:cubicBezTo>
                  <a:pt x="1327" y="1387"/>
                  <a:pt x="1321" y="1393"/>
                  <a:pt x="1310" y="1399"/>
                </a:cubicBezTo>
                <a:cubicBezTo>
                  <a:pt x="898" y="1612"/>
                  <a:pt x="462" y="1404"/>
                  <a:pt x="299" y="1028"/>
                </a:cubicBezTo>
                <a:cubicBezTo>
                  <a:pt x="293" y="1013"/>
                  <a:pt x="286" y="1008"/>
                  <a:pt x="270" y="1009"/>
                </a:cubicBezTo>
                <a:cubicBezTo>
                  <a:pt x="190" y="1009"/>
                  <a:pt x="109" y="1009"/>
                  <a:pt x="28" y="1009"/>
                </a:cubicBezTo>
                <a:cubicBezTo>
                  <a:pt x="21" y="1009"/>
                  <a:pt x="14" y="1009"/>
                  <a:pt x="5" y="1009"/>
                </a:cubicBezTo>
                <a:cubicBezTo>
                  <a:pt x="16" y="952"/>
                  <a:pt x="27" y="898"/>
                  <a:pt x="39" y="841"/>
                </a:cubicBezTo>
                <a:cubicBezTo>
                  <a:pt x="109" y="841"/>
                  <a:pt x="179" y="841"/>
                  <a:pt x="247" y="841"/>
                </a:cubicBezTo>
                <a:cubicBezTo>
                  <a:pt x="247" y="785"/>
                  <a:pt x="247" y="730"/>
                  <a:pt x="247" y="673"/>
                </a:cubicBezTo>
                <a:cubicBezTo>
                  <a:pt x="166" y="673"/>
                  <a:pt x="84" y="673"/>
                  <a:pt x="0" y="673"/>
                </a:cubicBezTo>
                <a:close/>
              </a:path>
            </a:pathLst>
          </a:custGeom>
          <a:solidFill>
            <a:srgbClr val="F1592A"/>
          </a:solidFill>
          <a:ln>
            <a:noFill/>
          </a:ln>
        </p:spPr>
        <p:txBody>
          <a:bodyPr vert="horz" wrap="square" lIns="140758" tIns="70380" rIns="140758" bIns="7038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08" name="Freeform 67"/>
          <p:cNvSpPr>
            <a:spLocks/>
          </p:cNvSpPr>
          <p:nvPr/>
        </p:nvSpPr>
        <p:spPr bwMode="auto">
          <a:xfrm>
            <a:off x="6123166" y="3981845"/>
            <a:ext cx="217813" cy="257058"/>
          </a:xfrm>
          <a:custGeom>
            <a:avLst/>
            <a:gdLst>
              <a:gd name="T0" fmla="*/ 0 w 1366"/>
              <a:gd name="T1" fmla="*/ 673 h 1612"/>
              <a:gd name="T2" fmla="*/ 36 w 1366"/>
              <a:gd name="T3" fmla="*/ 505 h 1612"/>
              <a:gd name="T4" fmla="*/ 118 w 1366"/>
              <a:gd name="T5" fmla="*/ 505 h 1612"/>
              <a:gd name="T6" fmla="*/ 270 w 1366"/>
              <a:gd name="T7" fmla="*/ 505 h 1612"/>
              <a:gd name="T8" fmla="*/ 291 w 1366"/>
              <a:gd name="T9" fmla="*/ 491 h 1612"/>
              <a:gd name="T10" fmla="*/ 852 w 1366"/>
              <a:gd name="T11" fmla="*/ 36 h 1612"/>
              <a:gd name="T12" fmla="*/ 1357 w 1366"/>
              <a:gd name="T13" fmla="*/ 142 h 1612"/>
              <a:gd name="T14" fmla="*/ 1365 w 1366"/>
              <a:gd name="T15" fmla="*/ 155 h 1612"/>
              <a:gd name="T16" fmla="*/ 1330 w 1366"/>
              <a:gd name="T17" fmla="*/ 319 h 1612"/>
              <a:gd name="T18" fmla="*/ 466 w 1366"/>
              <a:gd name="T19" fmla="*/ 505 h 1612"/>
              <a:gd name="T20" fmla="*/ 1280 w 1366"/>
              <a:gd name="T21" fmla="*/ 505 h 1612"/>
              <a:gd name="T22" fmla="*/ 1254 w 1366"/>
              <a:gd name="T23" fmla="*/ 673 h 1612"/>
              <a:gd name="T24" fmla="*/ 413 w 1366"/>
              <a:gd name="T25" fmla="*/ 673 h 1612"/>
              <a:gd name="T26" fmla="*/ 413 w 1366"/>
              <a:gd name="T27" fmla="*/ 841 h 1612"/>
              <a:gd name="T28" fmla="*/ 1215 w 1366"/>
              <a:gd name="T29" fmla="*/ 841 h 1612"/>
              <a:gd name="T30" fmla="*/ 1181 w 1366"/>
              <a:gd name="T31" fmla="*/ 1009 h 1612"/>
              <a:gd name="T32" fmla="*/ 475 w 1366"/>
              <a:gd name="T33" fmla="*/ 1009 h 1612"/>
              <a:gd name="T34" fmla="*/ 1324 w 1366"/>
              <a:gd name="T35" fmla="*/ 1192 h 1612"/>
              <a:gd name="T36" fmla="*/ 1326 w 1366"/>
              <a:gd name="T37" fmla="*/ 1207 h 1612"/>
              <a:gd name="T38" fmla="*/ 1326 w 1366"/>
              <a:gd name="T39" fmla="*/ 1373 h 1612"/>
              <a:gd name="T40" fmla="*/ 1310 w 1366"/>
              <a:gd name="T41" fmla="*/ 1399 h 1612"/>
              <a:gd name="T42" fmla="*/ 299 w 1366"/>
              <a:gd name="T43" fmla="*/ 1028 h 1612"/>
              <a:gd name="T44" fmla="*/ 270 w 1366"/>
              <a:gd name="T45" fmla="*/ 1009 h 1612"/>
              <a:gd name="T46" fmla="*/ 28 w 1366"/>
              <a:gd name="T47" fmla="*/ 1009 h 1612"/>
              <a:gd name="T48" fmla="*/ 5 w 1366"/>
              <a:gd name="T49" fmla="*/ 1009 h 1612"/>
              <a:gd name="T50" fmla="*/ 39 w 1366"/>
              <a:gd name="T51" fmla="*/ 841 h 1612"/>
              <a:gd name="T52" fmla="*/ 247 w 1366"/>
              <a:gd name="T53" fmla="*/ 841 h 1612"/>
              <a:gd name="T54" fmla="*/ 247 w 1366"/>
              <a:gd name="T55" fmla="*/ 673 h 1612"/>
              <a:gd name="T56" fmla="*/ 0 w 1366"/>
              <a:gd name="T57" fmla="*/ 67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6" h="1612">
                <a:moveTo>
                  <a:pt x="0" y="673"/>
                </a:moveTo>
                <a:cubicBezTo>
                  <a:pt x="12" y="616"/>
                  <a:pt x="24" y="561"/>
                  <a:pt x="36" y="505"/>
                </a:cubicBezTo>
                <a:cubicBezTo>
                  <a:pt x="63" y="505"/>
                  <a:pt x="90" y="505"/>
                  <a:pt x="118" y="505"/>
                </a:cubicBezTo>
                <a:cubicBezTo>
                  <a:pt x="168" y="505"/>
                  <a:pt x="219" y="505"/>
                  <a:pt x="270" y="505"/>
                </a:cubicBezTo>
                <a:cubicBezTo>
                  <a:pt x="281" y="505"/>
                  <a:pt x="286" y="502"/>
                  <a:pt x="291" y="491"/>
                </a:cubicBezTo>
                <a:cubicBezTo>
                  <a:pt x="400" y="244"/>
                  <a:pt x="586" y="88"/>
                  <a:pt x="852" y="36"/>
                </a:cubicBezTo>
                <a:cubicBezTo>
                  <a:pt x="1034" y="0"/>
                  <a:pt x="1202" y="44"/>
                  <a:pt x="1357" y="142"/>
                </a:cubicBezTo>
                <a:cubicBezTo>
                  <a:pt x="1361" y="144"/>
                  <a:pt x="1366" y="151"/>
                  <a:pt x="1365" y="155"/>
                </a:cubicBezTo>
                <a:cubicBezTo>
                  <a:pt x="1354" y="210"/>
                  <a:pt x="1342" y="264"/>
                  <a:pt x="1330" y="319"/>
                </a:cubicBezTo>
                <a:cubicBezTo>
                  <a:pt x="965" y="37"/>
                  <a:pt x="580" y="270"/>
                  <a:pt x="466" y="505"/>
                </a:cubicBezTo>
                <a:cubicBezTo>
                  <a:pt x="736" y="505"/>
                  <a:pt x="1006" y="505"/>
                  <a:pt x="1280" y="505"/>
                </a:cubicBezTo>
                <a:cubicBezTo>
                  <a:pt x="1271" y="562"/>
                  <a:pt x="1262" y="616"/>
                  <a:pt x="1254" y="673"/>
                </a:cubicBezTo>
                <a:cubicBezTo>
                  <a:pt x="974" y="673"/>
                  <a:pt x="695" y="673"/>
                  <a:pt x="413" y="673"/>
                </a:cubicBezTo>
                <a:cubicBezTo>
                  <a:pt x="413" y="729"/>
                  <a:pt x="413" y="784"/>
                  <a:pt x="413" y="841"/>
                </a:cubicBezTo>
                <a:cubicBezTo>
                  <a:pt x="682" y="841"/>
                  <a:pt x="948" y="841"/>
                  <a:pt x="1215" y="841"/>
                </a:cubicBezTo>
                <a:cubicBezTo>
                  <a:pt x="1204" y="898"/>
                  <a:pt x="1193" y="953"/>
                  <a:pt x="1181" y="1009"/>
                </a:cubicBezTo>
                <a:cubicBezTo>
                  <a:pt x="945" y="1009"/>
                  <a:pt x="710" y="1009"/>
                  <a:pt x="475" y="1009"/>
                </a:cubicBezTo>
                <a:cubicBezTo>
                  <a:pt x="583" y="1282"/>
                  <a:pt x="998" y="1453"/>
                  <a:pt x="1324" y="1192"/>
                </a:cubicBezTo>
                <a:cubicBezTo>
                  <a:pt x="1325" y="1198"/>
                  <a:pt x="1326" y="1202"/>
                  <a:pt x="1326" y="1207"/>
                </a:cubicBezTo>
                <a:cubicBezTo>
                  <a:pt x="1326" y="1263"/>
                  <a:pt x="1325" y="1318"/>
                  <a:pt x="1326" y="1373"/>
                </a:cubicBezTo>
                <a:cubicBezTo>
                  <a:pt x="1327" y="1387"/>
                  <a:pt x="1321" y="1393"/>
                  <a:pt x="1310" y="1399"/>
                </a:cubicBezTo>
                <a:cubicBezTo>
                  <a:pt x="898" y="1612"/>
                  <a:pt x="462" y="1404"/>
                  <a:pt x="299" y="1028"/>
                </a:cubicBezTo>
                <a:cubicBezTo>
                  <a:pt x="293" y="1013"/>
                  <a:pt x="286" y="1008"/>
                  <a:pt x="270" y="1009"/>
                </a:cubicBezTo>
                <a:cubicBezTo>
                  <a:pt x="190" y="1009"/>
                  <a:pt x="109" y="1009"/>
                  <a:pt x="28" y="1009"/>
                </a:cubicBezTo>
                <a:cubicBezTo>
                  <a:pt x="21" y="1009"/>
                  <a:pt x="14" y="1009"/>
                  <a:pt x="5" y="1009"/>
                </a:cubicBezTo>
                <a:cubicBezTo>
                  <a:pt x="16" y="952"/>
                  <a:pt x="27" y="898"/>
                  <a:pt x="39" y="841"/>
                </a:cubicBezTo>
                <a:cubicBezTo>
                  <a:pt x="109" y="841"/>
                  <a:pt x="179" y="841"/>
                  <a:pt x="247" y="841"/>
                </a:cubicBezTo>
                <a:cubicBezTo>
                  <a:pt x="247" y="785"/>
                  <a:pt x="247" y="730"/>
                  <a:pt x="247" y="673"/>
                </a:cubicBezTo>
                <a:cubicBezTo>
                  <a:pt x="166" y="673"/>
                  <a:pt x="84" y="673"/>
                  <a:pt x="0" y="673"/>
                </a:cubicBezTo>
                <a:close/>
              </a:path>
            </a:pathLst>
          </a:custGeom>
          <a:solidFill>
            <a:srgbClr val="F1592A"/>
          </a:solidFill>
          <a:ln>
            <a:noFill/>
          </a:ln>
        </p:spPr>
        <p:txBody>
          <a:bodyPr vert="horz" wrap="square" lIns="140758" tIns="70380" rIns="140758" bIns="7038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43" name="Rechthoek 18"/>
          <p:cNvSpPr/>
          <p:nvPr/>
        </p:nvSpPr>
        <p:spPr>
          <a:xfrm>
            <a:off x="3182197" y="1569480"/>
            <a:ext cx="658997" cy="2201894"/>
          </a:xfrm>
          <a:prstGeom prst="rect">
            <a:avLst/>
          </a:prstGeom>
          <a:solidFill>
            <a:srgbClr val="F1592A"/>
          </a:solidFill>
          <a:ln w="25400">
            <a:noFill/>
          </a:ln>
          <a:effectLst/>
        </p:spPr>
        <p:style>
          <a:lnRef idx="1">
            <a:schemeClr val="accent1"/>
          </a:lnRef>
          <a:fillRef idx="3">
            <a:schemeClr val="accent1"/>
          </a:fillRef>
          <a:effectRef idx="2">
            <a:schemeClr val="accent1"/>
          </a:effectRef>
          <a:fontRef idx="minor">
            <a:schemeClr val="lt1"/>
          </a:fontRef>
        </p:style>
        <p:txBody>
          <a:bodyPr lIns="140724" tIns="70363" rIns="140724" bIns="70363" rtlCol="0" anchor="ctr"/>
          <a:lstStyle/>
          <a:p>
            <a:pPr algn="ctr" defTabSz="703496"/>
            <a:endParaRPr lang="en-GB">
              <a:solidFill>
                <a:prstClr val="white"/>
              </a:solidFill>
              <a:latin typeface="Calibri" panose="020F0502020204030204" pitchFamily="34" charset="0"/>
            </a:endParaRPr>
          </a:p>
        </p:txBody>
      </p:sp>
      <p:sp>
        <p:nvSpPr>
          <p:cNvPr id="244" name="Rechthoek 18"/>
          <p:cNvSpPr/>
          <p:nvPr/>
        </p:nvSpPr>
        <p:spPr>
          <a:xfrm>
            <a:off x="2345753" y="1569480"/>
            <a:ext cx="2929715" cy="2201894"/>
          </a:xfrm>
          <a:prstGeom prst="rect">
            <a:avLst/>
          </a:prstGeom>
          <a:noFill/>
          <a:ln w="25400">
            <a:solidFill>
              <a:srgbClr val="F1592A"/>
            </a:solidFill>
          </a:ln>
          <a:effectLst/>
        </p:spPr>
        <p:style>
          <a:lnRef idx="1">
            <a:schemeClr val="accent1"/>
          </a:lnRef>
          <a:fillRef idx="3">
            <a:schemeClr val="accent1"/>
          </a:fillRef>
          <a:effectRef idx="2">
            <a:schemeClr val="accent1"/>
          </a:effectRef>
          <a:fontRef idx="minor">
            <a:schemeClr val="lt1"/>
          </a:fontRef>
        </p:style>
        <p:txBody>
          <a:bodyPr lIns="140724" tIns="70363" rIns="140724" bIns="70363" rtlCol="0" anchor="ctr"/>
          <a:lstStyle/>
          <a:p>
            <a:pPr algn="ctr" defTabSz="703496"/>
            <a:endParaRPr lang="en-GB">
              <a:solidFill>
                <a:prstClr val="white"/>
              </a:solidFill>
              <a:latin typeface="Calibri" panose="020F0502020204030204" pitchFamily="34" charset="0"/>
            </a:endParaRPr>
          </a:p>
        </p:txBody>
      </p:sp>
      <p:sp>
        <p:nvSpPr>
          <p:cNvPr id="246" name="TextBox 99"/>
          <p:cNvSpPr txBox="1"/>
          <p:nvPr/>
        </p:nvSpPr>
        <p:spPr>
          <a:xfrm>
            <a:off x="3824819" y="1651364"/>
            <a:ext cx="1347436" cy="449877"/>
          </a:xfrm>
          <a:prstGeom prst="rect">
            <a:avLst/>
          </a:prstGeom>
          <a:noFill/>
        </p:spPr>
        <p:txBody>
          <a:bodyPr wrap="square" lIns="140724" tIns="70363" rIns="140724" bIns="70363" rtlCol="0">
            <a:spAutoFit/>
          </a:bodyPr>
          <a:lstStyle>
            <a:defPPr>
              <a:defRPr lang="nl-NL"/>
            </a:defPPr>
            <a:lvl1pPr>
              <a:lnSpc>
                <a:spcPts val="1200"/>
              </a:lnSpc>
              <a:defRPr sz="1200">
                <a:latin typeface="Calibri" pitchFamily="34" charset="0"/>
              </a:defRPr>
            </a:lvl1pPr>
          </a:lstStyle>
          <a:p>
            <a:pPr defTabSz="703496"/>
            <a:r>
              <a:rPr lang="nl-NL" dirty="0">
                <a:solidFill>
                  <a:srgbClr val="197AA0"/>
                </a:solidFill>
              </a:rPr>
              <a:t>Cooling </a:t>
            </a:r>
          </a:p>
          <a:p>
            <a:pPr defTabSz="703496"/>
            <a:r>
              <a:rPr lang="nl-NL" dirty="0">
                <a:solidFill>
                  <a:srgbClr val="197AA0"/>
                </a:solidFill>
              </a:rPr>
              <a:t>Systems</a:t>
            </a:r>
            <a:endParaRPr lang="en-US" dirty="0">
              <a:solidFill>
                <a:srgbClr val="197AA0"/>
              </a:solidFill>
            </a:endParaRPr>
          </a:p>
        </p:txBody>
      </p:sp>
      <p:sp>
        <p:nvSpPr>
          <p:cNvPr id="247" name="TextBox 79"/>
          <p:cNvSpPr txBox="1"/>
          <p:nvPr/>
        </p:nvSpPr>
        <p:spPr>
          <a:xfrm>
            <a:off x="3824844" y="3052109"/>
            <a:ext cx="1375366" cy="449877"/>
          </a:xfrm>
          <a:prstGeom prst="rect">
            <a:avLst/>
          </a:prstGeom>
          <a:noFill/>
        </p:spPr>
        <p:txBody>
          <a:bodyPr wrap="square" lIns="140724" tIns="70363" rIns="140724" bIns="70363" rtlCol="0">
            <a:spAutoFit/>
          </a:bodyPr>
          <a:lstStyle>
            <a:defPPr>
              <a:defRPr lang="nl-NL"/>
            </a:defPPr>
            <a:lvl1pPr>
              <a:lnSpc>
                <a:spcPts val="1200"/>
              </a:lnSpc>
              <a:defRPr sz="1200">
                <a:latin typeface="Calibri" pitchFamily="34" charset="0"/>
              </a:defRPr>
            </a:lvl1pPr>
          </a:lstStyle>
          <a:p>
            <a:pPr defTabSz="703496"/>
            <a:r>
              <a:rPr lang="nl-NL" dirty="0">
                <a:solidFill>
                  <a:srgbClr val="197AA0"/>
                </a:solidFill>
              </a:rPr>
              <a:t>Production Process</a:t>
            </a:r>
          </a:p>
        </p:txBody>
      </p:sp>
      <p:sp>
        <p:nvSpPr>
          <p:cNvPr id="248" name="TextBox 100"/>
          <p:cNvSpPr txBox="1"/>
          <p:nvPr/>
        </p:nvSpPr>
        <p:spPr>
          <a:xfrm>
            <a:off x="3824829" y="2327163"/>
            <a:ext cx="1492210" cy="586709"/>
          </a:xfrm>
          <a:prstGeom prst="rect">
            <a:avLst/>
          </a:prstGeom>
          <a:noFill/>
        </p:spPr>
        <p:txBody>
          <a:bodyPr wrap="square" lIns="140724" tIns="70363" rIns="140724" bIns="70363" rtlCol="0">
            <a:spAutoFit/>
          </a:bodyPr>
          <a:lstStyle/>
          <a:p>
            <a:pPr defTabSz="703496">
              <a:lnSpc>
                <a:spcPts val="1847"/>
              </a:lnSpc>
            </a:pPr>
            <a:r>
              <a:rPr lang="nl-NL" sz="1200" dirty="0">
                <a:solidFill>
                  <a:srgbClr val="197AA0"/>
                </a:solidFill>
                <a:latin typeface="Calibri" panose="020F0502020204030204" pitchFamily="34" charset="0"/>
              </a:rPr>
              <a:t>Emergency Generators</a:t>
            </a:r>
          </a:p>
        </p:txBody>
      </p:sp>
      <p:grpSp>
        <p:nvGrpSpPr>
          <p:cNvPr id="249" name="Group 20"/>
          <p:cNvGrpSpPr>
            <a:grpSpLocks noChangeAspect="1"/>
          </p:cNvGrpSpPr>
          <p:nvPr/>
        </p:nvGrpSpPr>
        <p:grpSpPr bwMode="auto">
          <a:xfrm>
            <a:off x="3280796" y="2471251"/>
            <a:ext cx="531069" cy="348218"/>
            <a:chOff x="1014" y="789"/>
            <a:chExt cx="3739" cy="2451"/>
          </a:xfrm>
          <a:solidFill>
            <a:schemeClr val="bg1"/>
          </a:solidFill>
        </p:grpSpPr>
        <p:sp>
          <p:nvSpPr>
            <p:cNvPr id="265" name="Freeform 21"/>
            <p:cNvSpPr>
              <a:spLocks noEditPoints="1"/>
            </p:cNvSpPr>
            <p:nvPr/>
          </p:nvSpPr>
          <p:spPr bwMode="auto">
            <a:xfrm>
              <a:off x="1014" y="789"/>
              <a:ext cx="2713" cy="2451"/>
            </a:xfrm>
            <a:custGeom>
              <a:avLst/>
              <a:gdLst>
                <a:gd name="T0" fmla="*/ 1541 w 1638"/>
                <a:gd name="T1" fmla="*/ 1264 h 1480"/>
                <a:gd name="T2" fmla="*/ 1534 w 1638"/>
                <a:gd name="T3" fmla="*/ 1477 h 1480"/>
                <a:gd name="T4" fmla="*/ 1331 w 1638"/>
                <a:gd name="T5" fmla="*/ 1479 h 1480"/>
                <a:gd name="T6" fmla="*/ 1226 w 1638"/>
                <a:gd name="T7" fmla="*/ 1379 h 1480"/>
                <a:gd name="T8" fmla="*/ 663 w 1638"/>
                <a:gd name="T9" fmla="*/ 1335 h 1480"/>
                <a:gd name="T10" fmla="*/ 628 w 1638"/>
                <a:gd name="T11" fmla="*/ 1420 h 1480"/>
                <a:gd name="T12" fmla="*/ 350 w 1638"/>
                <a:gd name="T13" fmla="*/ 1479 h 1480"/>
                <a:gd name="T14" fmla="*/ 260 w 1638"/>
                <a:gd name="T15" fmla="*/ 1341 h 1480"/>
                <a:gd name="T16" fmla="*/ 41 w 1638"/>
                <a:gd name="T17" fmla="*/ 1142 h 1480"/>
                <a:gd name="T18" fmla="*/ 271 w 1638"/>
                <a:gd name="T19" fmla="*/ 1117 h 1480"/>
                <a:gd name="T20" fmla="*/ 334 w 1638"/>
                <a:gd name="T21" fmla="*/ 1070 h 1480"/>
                <a:gd name="T22" fmla="*/ 258 w 1638"/>
                <a:gd name="T23" fmla="*/ 1023 h 1480"/>
                <a:gd name="T24" fmla="*/ 2 w 1638"/>
                <a:gd name="T25" fmla="*/ 1000 h 1480"/>
                <a:gd name="T26" fmla="*/ 24 w 1638"/>
                <a:gd name="T27" fmla="*/ 924 h 1480"/>
                <a:gd name="T28" fmla="*/ 311 w 1638"/>
                <a:gd name="T29" fmla="*/ 920 h 1480"/>
                <a:gd name="T30" fmla="*/ 310 w 1638"/>
                <a:gd name="T31" fmla="*/ 860 h 1480"/>
                <a:gd name="T32" fmla="*/ 27 w 1638"/>
                <a:gd name="T33" fmla="*/ 856 h 1480"/>
                <a:gd name="T34" fmla="*/ 1 w 1638"/>
                <a:gd name="T35" fmla="*/ 778 h 1480"/>
                <a:gd name="T36" fmla="*/ 271 w 1638"/>
                <a:gd name="T37" fmla="*/ 757 h 1480"/>
                <a:gd name="T38" fmla="*/ 272 w 1638"/>
                <a:gd name="T39" fmla="*/ 663 h 1480"/>
                <a:gd name="T40" fmla="*/ 1 w 1638"/>
                <a:gd name="T41" fmla="*/ 639 h 1480"/>
                <a:gd name="T42" fmla="*/ 22 w 1638"/>
                <a:gd name="T43" fmla="*/ 540 h 1480"/>
                <a:gd name="T44" fmla="*/ 282 w 1638"/>
                <a:gd name="T45" fmla="*/ 541 h 1480"/>
                <a:gd name="T46" fmla="*/ 283 w 1638"/>
                <a:gd name="T47" fmla="*/ 448 h 1480"/>
                <a:gd name="T48" fmla="*/ 23 w 1638"/>
                <a:gd name="T49" fmla="*/ 448 h 1480"/>
                <a:gd name="T50" fmla="*/ 1 w 1638"/>
                <a:gd name="T51" fmla="*/ 370 h 1480"/>
                <a:gd name="T52" fmla="*/ 277 w 1638"/>
                <a:gd name="T53" fmla="*/ 349 h 1480"/>
                <a:gd name="T54" fmla="*/ 334 w 1638"/>
                <a:gd name="T55" fmla="*/ 315 h 1480"/>
                <a:gd name="T56" fmla="*/ 277 w 1638"/>
                <a:gd name="T57" fmla="*/ 279 h 1480"/>
                <a:gd name="T58" fmla="*/ 15 w 1638"/>
                <a:gd name="T59" fmla="*/ 257 h 1480"/>
                <a:gd name="T60" fmla="*/ 473 w 1638"/>
                <a:gd name="T61" fmla="*/ 17 h 1480"/>
                <a:gd name="T62" fmla="*/ 585 w 1638"/>
                <a:gd name="T63" fmla="*/ 61 h 1480"/>
                <a:gd name="T64" fmla="*/ 1630 w 1638"/>
                <a:gd name="T65" fmla="*/ 344 h 1480"/>
                <a:gd name="T66" fmla="*/ 1635 w 1638"/>
                <a:gd name="T67" fmla="*/ 987 h 1480"/>
                <a:gd name="T68" fmla="*/ 1492 w 1638"/>
                <a:gd name="T69" fmla="*/ 1260 h 1480"/>
                <a:gd name="T70" fmla="*/ 994 w 1638"/>
                <a:gd name="T71" fmla="*/ 1223 h 1480"/>
                <a:gd name="T72" fmla="*/ 992 w 1638"/>
                <a:gd name="T73" fmla="*/ 192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8" h="1480">
                  <a:moveTo>
                    <a:pt x="1492" y="1260"/>
                  </a:moveTo>
                  <a:cubicBezTo>
                    <a:pt x="1510" y="1262"/>
                    <a:pt x="1526" y="1260"/>
                    <a:pt x="1541" y="1264"/>
                  </a:cubicBezTo>
                  <a:cubicBezTo>
                    <a:pt x="1584" y="1274"/>
                    <a:pt x="1608" y="1297"/>
                    <a:pt x="1613" y="1341"/>
                  </a:cubicBezTo>
                  <a:cubicBezTo>
                    <a:pt x="1621" y="1405"/>
                    <a:pt x="1600" y="1459"/>
                    <a:pt x="1534" y="1477"/>
                  </a:cubicBezTo>
                  <a:cubicBezTo>
                    <a:pt x="1525" y="1479"/>
                    <a:pt x="1515" y="1479"/>
                    <a:pt x="1505" y="1479"/>
                  </a:cubicBezTo>
                  <a:cubicBezTo>
                    <a:pt x="1447" y="1480"/>
                    <a:pt x="1389" y="1479"/>
                    <a:pt x="1331" y="1479"/>
                  </a:cubicBezTo>
                  <a:cubicBezTo>
                    <a:pt x="1264" y="1479"/>
                    <a:pt x="1240" y="1459"/>
                    <a:pt x="1228" y="1393"/>
                  </a:cubicBezTo>
                  <a:cubicBezTo>
                    <a:pt x="1227" y="1389"/>
                    <a:pt x="1227" y="1384"/>
                    <a:pt x="1226" y="1379"/>
                  </a:cubicBezTo>
                  <a:cubicBezTo>
                    <a:pt x="1223" y="1335"/>
                    <a:pt x="1223" y="1335"/>
                    <a:pt x="1179" y="1335"/>
                  </a:cubicBezTo>
                  <a:cubicBezTo>
                    <a:pt x="1007" y="1335"/>
                    <a:pt x="835" y="1336"/>
                    <a:pt x="663" y="1335"/>
                  </a:cubicBezTo>
                  <a:cubicBezTo>
                    <a:pt x="645" y="1335"/>
                    <a:pt x="635" y="1336"/>
                    <a:pt x="638" y="1359"/>
                  </a:cubicBezTo>
                  <a:cubicBezTo>
                    <a:pt x="641" y="1379"/>
                    <a:pt x="635" y="1400"/>
                    <a:pt x="628" y="1420"/>
                  </a:cubicBezTo>
                  <a:cubicBezTo>
                    <a:pt x="612" y="1458"/>
                    <a:pt x="583" y="1479"/>
                    <a:pt x="542" y="1479"/>
                  </a:cubicBezTo>
                  <a:cubicBezTo>
                    <a:pt x="478" y="1480"/>
                    <a:pt x="414" y="1480"/>
                    <a:pt x="350" y="1479"/>
                  </a:cubicBezTo>
                  <a:cubicBezTo>
                    <a:pt x="307" y="1479"/>
                    <a:pt x="283" y="1460"/>
                    <a:pt x="271" y="1420"/>
                  </a:cubicBezTo>
                  <a:cubicBezTo>
                    <a:pt x="263" y="1394"/>
                    <a:pt x="261" y="1367"/>
                    <a:pt x="260" y="1341"/>
                  </a:cubicBezTo>
                  <a:cubicBezTo>
                    <a:pt x="260" y="1324"/>
                    <a:pt x="252" y="1317"/>
                    <a:pt x="237" y="1311"/>
                  </a:cubicBezTo>
                  <a:cubicBezTo>
                    <a:pt x="149" y="1282"/>
                    <a:pt x="84" y="1224"/>
                    <a:pt x="41" y="1142"/>
                  </a:cubicBezTo>
                  <a:cubicBezTo>
                    <a:pt x="28" y="1118"/>
                    <a:pt x="29" y="1117"/>
                    <a:pt x="55" y="1117"/>
                  </a:cubicBezTo>
                  <a:cubicBezTo>
                    <a:pt x="127" y="1117"/>
                    <a:pt x="199" y="1117"/>
                    <a:pt x="271" y="1117"/>
                  </a:cubicBezTo>
                  <a:cubicBezTo>
                    <a:pt x="278" y="1117"/>
                    <a:pt x="285" y="1117"/>
                    <a:pt x="291" y="1116"/>
                  </a:cubicBezTo>
                  <a:cubicBezTo>
                    <a:pt x="315" y="1113"/>
                    <a:pt x="334" y="1093"/>
                    <a:pt x="334" y="1070"/>
                  </a:cubicBezTo>
                  <a:cubicBezTo>
                    <a:pt x="334" y="1047"/>
                    <a:pt x="315" y="1027"/>
                    <a:pt x="290" y="1024"/>
                  </a:cubicBezTo>
                  <a:cubicBezTo>
                    <a:pt x="280" y="1023"/>
                    <a:pt x="269" y="1023"/>
                    <a:pt x="258" y="1023"/>
                  </a:cubicBezTo>
                  <a:cubicBezTo>
                    <a:pt x="181" y="1023"/>
                    <a:pt x="103" y="1023"/>
                    <a:pt x="26" y="1024"/>
                  </a:cubicBezTo>
                  <a:cubicBezTo>
                    <a:pt x="8" y="1024"/>
                    <a:pt x="1" y="1018"/>
                    <a:pt x="2" y="1000"/>
                  </a:cubicBezTo>
                  <a:cubicBezTo>
                    <a:pt x="3" y="982"/>
                    <a:pt x="3" y="964"/>
                    <a:pt x="1" y="946"/>
                  </a:cubicBezTo>
                  <a:cubicBezTo>
                    <a:pt x="0" y="929"/>
                    <a:pt x="8" y="924"/>
                    <a:pt x="24" y="924"/>
                  </a:cubicBezTo>
                  <a:cubicBezTo>
                    <a:pt x="108" y="925"/>
                    <a:pt x="193" y="925"/>
                    <a:pt x="278" y="925"/>
                  </a:cubicBezTo>
                  <a:cubicBezTo>
                    <a:pt x="289" y="925"/>
                    <a:pt x="300" y="924"/>
                    <a:pt x="311" y="920"/>
                  </a:cubicBezTo>
                  <a:cubicBezTo>
                    <a:pt x="325" y="915"/>
                    <a:pt x="334" y="906"/>
                    <a:pt x="334" y="891"/>
                  </a:cubicBezTo>
                  <a:cubicBezTo>
                    <a:pt x="334" y="874"/>
                    <a:pt x="325" y="865"/>
                    <a:pt x="310" y="860"/>
                  </a:cubicBezTo>
                  <a:cubicBezTo>
                    <a:pt x="300" y="856"/>
                    <a:pt x="288" y="855"/>
                    <a:pt x="277" y="855"/>
                  </a:cubicBezTo>
                  <a:cubicBezTo>
                    <a:pt x="194" y="855"/>
                    <a:pt x="110" y="855"/>
                    <a:pt x="27" y="856"/>
                  </a:cubicBezTo>
                  <a:cubicBezTo>
                    <a:pt x="7" y="856"/>
                    <a:pt x="0" y="850"/>
                    <a:pt x="1" y="830"/>
                  </a:cubicBezTo>
                  <a:cubicBezTo>
                    <a:pt x="3" y="813"/>
                    <a:pt x="2" y="795"/>
                    <a:pt x="1" y="778"/>
                  </a:cubicBezTo>
                  <a:cubicBezTo>
                    <a:pt x="0" y="761"/>
                    <a:pt x="7" y="756"/>
                    <a:pt x="23" y="756"/>
                  </a:cubicBezTo>
                  <a:cubicBezTo>
                    <a:pt x="106" y="757"/>
                    <a:pt x="189" y="757"/>
                    <a:pt x="271" y="757"/>
                  </a:cubicBezTo>
                  <a:cubicBezTo>
                    <a:pt x="311" y="757"/>
                    <a:pt x="334" y="740"/>
                    <a:pt x="334" y="710"/>
                  </a:cubicBezTo>
                  <a:cubicBezTo>
                    <a:pt x="334" y="681"/>
                    <a:pt x="311" y="663"/>
                    <a:pt x="272" y="663"/>
                  </a:cubicBezTo>
                  <a:cubicBezTo>
                    <a:pt x="190" y="663"/>
                    <a:pt x="108" y="663"/>
                    <a:pt x="26" y="664"/>
                  </a:cubicBezTo>
                  <a:cubicBezTo>
                    <a:pt x="7" y="664"/>
                    <a:pt x="0" y="658"/>
                    <a:pt x="1" y="639"/>
                  </a:cubicBezTo>
                  <a:cubicBezTo>
                    <a:pt x="3" y="613"/>
                    <a:pt x="2" y="587"/>
                    <a:pt x="1" y="561"/>
                  </a:cubicBezTo>
                  <a:cubicBezTo>
                    <a:pt x="1" y="545"/>
                    <a:pt x="7" y="540"/>
                    <a:pt x="22" y="540"/>
                  </a:cubicBezTo>
                  <a:cubicBezTo>
                    <a:pt x="102" y="541"/>
                    <a:pt x="182" y="541"/>
                    <a:pt x="262" y="541"/>
                  </a:cubicBezTo>
                  <a:cubicBezTo>
                    <a:pt x="269" y="541"/>
                    <a:pt x="276" y="541"/>
                    <a:pt x="282" y="541"/>
                  </a:cubicBezTo>
                  <a:cubicBezTo>
                    <a:pt x="313" y="540"/>
                    <a:pt x="334" y="520"/>
                    <a:pt x="334" y="493"/>
                  </a:cubicBezTo>
                  <a:cubicBezTo>
                    <a:pt x="333" y="468"/>
                    <a:pt x="312" y="448"/>
                    <a:pt x="283" y="448"/>
                  </a:cubicBezTo>
                  <a:cubicBezTo>
                    <a:pt x="260" y="447"/>
                    <a:pt x="238" y="447"/>
                    <a:pt x="215" y="447"/>
                  </a:cubicBezTo>
                  <a:cubicBezTo>
                    <a:pt x="151" y="447"/>
                    <a:pt x="87" y="447"/>
                    <a:pt x="23" y="448"/>
                  </a:cubicBezTo>
                  <a:cubicBezTo>
                    <a:pt x="6" y="448"/>
                    <a:pt x="0" y="442"/>
                    <a:pt x="1" y="426"/>
                  </a:cubicBezTo>
                  <a:cubicBezTo>
                    <a:pt x="2" y="407"/>
                    <a:pt x="2" y="388"/>
                    <a:pt x="1" y="370"/>
                  </a:cubicBezTo>
                  <a:cubicBezTo>
                    <a:pt x="0" y="353"/>
                    <a:pt x="7" y="348"/>
                    <a:pt x="23" y="348"/>
                  </a:cubicBezTo>
                  <a:cubicBezTo>
                    <a:pt x="108" y="349"/>
                    <a:pt x="193" y="349"/>
                    <a:pt x="277" y="349"/>
                  </a:cubicBezTo>
                  <a:cubicBezTo>
                    <a:pt x="288" y="349"/>
                    <a:pt x="299" y="348"/>
                    <a:pt x="309" y="345"/>
                  </a:cubicBezTo>
                  <a:cubicBezTo>
                    <a:pt x="324" y="341"/>
                    <a:pt x="333" y="331"/>
                    <a:pt x="334" y="315"/>
                  </a:cubicBezTo>
                  <a:cubicBezTo>
                    <a:pt x="334" y="298"/>
                    <a:pt x="325" y="288"/>
                    <a:pt x="309" y="283"/>
                  </a:cubicBezTo>
                  <a:cubicBezTo>
                    <a:pt x="299" y="280"/>
                    <a:pt x="288" y="279"/>
                    <a:pt x="277" y="279"/>
                  </a:cubicBezTo>
                  <a:cubicBezTo>
                    <a:pt x="196" y="279"/>
                    <a:pt x="115" y="279"/>
                    <a:pt x="33" y="279"/>
                  </a:cubicBezTo>
                  <a:cubicBezTo>
                    <a:pt x="11" y="279"/>
                    <a:pt x="10" y="278"/>
                    <a:pt x="15" y="257"/>
                  </a:cubicBezTo>
                  <a:cubicBezTo>
                    <a:pt x="51" y="109"/>
                    <a:pt x="186" y="2"/>
                    <a:pt x="339" y="1"/>
                  </a:cubicBezTo>
                  <a:cubicBezTo>
                    <a:pt x="384" y="0"/>
                    <a:pt x="429" y="2"/>
                    <a:pt x="473" y="17"/>
                  </a:cubicBezTo>
                  <a:cubicBezTo>
                    <a:pt x="491" y="23"/>
                    <a:pt x="510" y="30"/>
                    <a:pt x="525" y="43"/>
                  </a:cubicBezTo>
                  <a:cubicBezTo>
                    <a:pt x="543" y="58"/>
                    <a:pt x="563" y="61"/>
                    <a:pt x="585" y="61"/>
                  </a:cubicBezTo>
                  <a:cubicBezTo>
                    <a:pt x="817" y="60"/>
                    <a:pt x="1049" y="60"/>
                    <a:pt x="1281" y="61"/>
                  </a:cubicBezTo>
                  <a:cubicBezTo>
                    <a:pt x="1455" y="61"/>
                    <a:pt x="1594" y="174"/>
                    <a:pt x="1630" y="344"/>
                  </a:cubicBezTo>
                  <a:cubicBezTo>
                    <a:pt x="1634" y="362"/>
                    <a:pt x="1636" y="379"/>
                    <a:pt x="1636" y="397"/>
                  </a:cubicBezTo>
                  <a:cubicBezTo>
                    <a:pt x="1636" y="594"/>
                    <a:pt x="1638" y="791"/>
                    <a:pt x="1635" y="987"/>
                  </a:cubicBezTo>
                  <a:cubicBezTo>
                    <a:pt x="1634" y="1080"/>
                    <a:pt x="1601" y="1163"/>
                    <a:pt x="1532" y="1229"/>
                  </a:cubicBezTo>
                  <a:cubicBezTo>
                    <a:pt x="1520" y="1239"/>
                    <a:pt x="1507" y="1248"/>
                    <a:pt x="1492" y="1260"/>
                  </a:cubicBezTo>
                  <a:close/>
                  <a:moveTo>
                    <a:pt x="479" y="708"/>
                  </a:moveTo>
                  <a:cubicBezTo>
                    <a:pt x="475" y="973"/>
                    <a:pt x="689" y="1223"/>
                    <a:pt x="994" y="1223"/>
                  </a:cubicBezTo>
                  <a:cubicBezTo>
                    <a:pt x="1296" y="1224"/>
                    <a:pt x="1511" y="977"/>
                    <a:pt x="1510" y="707"/>
                  </a:cubicBezTo>
                  <a:cubicBezTo>
                    <a:pt x="1509" y="422"/>
                    <a:pt x="1278" y="190"/>
                    <a:pt x="992" y="192"/>
                  </a:cubicBezTo>
                  <a:cubicBezTo>
                    <a:pt x="694" y="193"/>
                    <a:pt x="474" y="440"/>
                    <a:pt x="479" y="7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66" name="Freeform 22"/>
            <p:cNvSpPr>
              <a:spLocks/>
            </p:cNvSpPr>
            <p:nvPr/>
          </p:nvSpPr>
          <p:spPr bwMode="auto">
            <a:xfrm>
              <a:off x="3992" y="1509"/>
              <a:ext cx="761" cy="1304"/>
            </a:xfrm>
            <a:custGeom>
              <a:avLst/>
              <a:gdLst>
                <a:gd name="T0" fmla="*/ 13 w 459"/>
                <a:gd name="T1" fmla="*/ 784 h 787"/>
                <a:gd name="T2" fmla="*/ 50 w 459"/>
                <a:gd name="T3" fmla="*/ 705 h 787"/>
                <a:gd name="T4" fmla="*/ 177 w 459"/>
                <a:gd name="T5" fmla="*/ 433 h 787"/>
                <a:gd name="T6" fmla="*/ 155 w 459"/>
                <a:gd name="T7" fmla="*/ 400 h 787"/>
                <a:gd name="T8" fmla="*/ 43 w 459"/>
                <a:gd name="T9" fmla="*/ 400 h 787"/>
                <a:gd name="T10" fmla="*/ 14 w 459"/>
                <a:gd name="T11" fmla="*/ 355 h 787"/>
                <a:gd name="T12" fmla="*/ 154 w 459"/>
                <a:gd name="T13" fmla="*/ 55 h 787"/>
                <a:gd name="T14" fmla="*/ 178 w 459"/>
                <a:gd name="T15" fmla="*/ 34 h 787"/>
                <a:gd name="T16" fmla="*/ 319 w 459"/>
                <a:gd name="T17" fmla="*/ 6 h 787"/>
                <a:gd name="T18" fmla="*/ 336 w 459"/>
                <a:gd name="T19" fmla="*/ 5 h 787"/>
                <a:gd name="T20" fmla="*/ 332 w 459"/>
                <a:gd name="T21" fmla="*/ 22 h 787"/>
                <a:gd name="T22" fmla="*/ 245 w 459"/>
                <a:gd name="T23" fmla="*/ 200 h 787"/>
                <a:gd name="T24" fmla="*/ 238 w 459"/>
                <a:gd name="T25" fmla="*/ 214 h 787"/>
                <a:gd name="T26" fmla="*/ 257 w 459"/>
                <a:gd name="T27" fmla="*/ 243 h 787"/>
                <a:gd name="T28" fmla="*/ 404 w 459"/>
                <a:gd name="T29" fmla="*/ 243 h 787"/>
                <a:gd name="T30" fmla="*/ 424 w 459"/>
                <a:gd name="T31" fmla="*/ 243 h 787"/>
                <a:gd name="T32" fmla="*/ 454 w 459"/>
                <a:gd name="T33" fmla="*/ 256 h 787"/>
                <a:gd name="T34" fmla="*/ 443 w 459"/>
                <a:gd name="T35" fmla="*/ 284 h 787"/>
                <a:gd name="T36" fmla="*/ 322 w 459"/>
                <a:gd name="T37" fmla="*/ 428 h 787"/>
                <a:gd name="T38" fmla="*/ 32 w 459"/>
                <a:gd name="T39" fmla="*/ 771 h 787"/>
                <a:gd name="T40" fmla="*/ 17 w 459"/>
                <a:gd name="T41" fmla="*/ 787 h 787"/>
                <a:gd name="T42" fmla="*/ 13 w 459"/>
                <a:gd name="T43" fmla="*/ 784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9" h="787">
                  <a:moveTo>
                    <a:pt x="13" y="784"/>
                  </a:moveTo>
                  <a:cubicBezTo>
                    <a:pt x="25" y="758"/>
                    <a:pt x="38" y="731"/>
                    <a:pt x="50" y="705"/>
                  </a:cubicBezTo>
                  <a:cubicBezTo>
                    <a:pt x="92" y="614"/>
                    <a:pt x="135" y="524"/>
                    <a:pt x="177" y="433"/>
                  </a:cubicBezTo>
                  <a:cubicBezTo>
                    <a:pt x="190" y="405"/>
                    <a:pt x="187" y="400"/>
                    <a:pt x="155" y="400"/>
                  </a:cubicBezTo>
                  <a:cubicBezTo>
                    <a:pt x="118" y="400"/>
                    <a:pt x="80" y="400"/>
                    <a:pt x="43" y="400"/>
                  </a:cubicBezTo>
                  <a:cubicBezTo>
                    <a:pt x="10" y="399"/>
                    <a:pt x="0" y="384"/>
                    <a:pt x="14" y="355"/>
                  </a:cubicBezTo>
                  <a:cubicBezTo>
                    <a:pt x="60" y="255"/>
                    <a:pt x="107" y="155"/>
                    <a:pt x="154" y="55"/>
                  </a:cubicBezTo>
                  <a:cubicBezTo>
                    <a:pt x="159" y="43"/>
                    <a:pt x="166" y="36"/>
                    <a:pt x="178" y="34"/>
                  </a:cubicBezTo>
                  <a:cubicBezTo>
                    <a:pt x="226" y="25"/>
                    <a:pt x="272" y="15"/>
                    <a:pt x="319" y="6"/>
                  </a:cubicBezTo>
                  <a:cubicBezTo>
                    <a:pt x="325" y="5"/>
                    <a:pt x="332" y="0"/>
                    <a:pt x="336" y="5"/>
                  </a:cubicBezTo>
                  <a:cubicBezTo>
                    <a:pt x="340" y="11"/>
                    <a:pt x="335" y="17"/>
                    <a:pt x="332" y="22"/>
                  </a:cubicBezTo>
                  <a:cubicBezTo>
                    <a:pt x="303" y="81"/>
                    <a:pt x="274" y="140"/>
                    <a:pt x="245" y="200"/>
                  </a:cubicBezTo>
                  <a:cubicBezTo>
                    <a:pt x="243" y="204"/>
                    <a:pt x="241" y="209"/>
                    <a:pt x="238" y="214"/>
                  </a:cubicBezTo>
                  <a:cubicBezTo>
                    <a:pt x="230" y="235"/>
                    <a:pt x="234" y="243"/>
                    <a:pt x="257" y="243"/>
                  </a:cubicBezTo>
                  <a:cubicBezTo>
                    <a:pt x="306" y="243"/>
                    <a:pt x="355" y="243"/>
                    <a:pt x="404" y="243"/>
                  </a:cubicBezTo>
                  <a:cubicBezTo>
                    <a:pt x="411" y="243"/>
                    <a:pt x="418" y="242"/>
                    <a:pt x="424" y="243"/>
                  </a:cubicBezTo>
                  <a:cubicBezTo>
                    <a:pt x="435" y="245"/>
                    <a:pt x="449" y="243"/>
                    <a:pt x="454" y="256"/>
                  </a:cubicBezTo>
                  <a:cubicBezTo>
                    <a:pt x="459" y="267"/>
                    <a:pt x="450" y="276"/>
                    <a:pt x="443" y="284"/>
                  </a:cubicBezTo>
                  <a:cubicBezTo>
                    <a:pt x="403" y="332"/>
                    <a:pt x="363" y="380"/>
                    <a:pt x="322" y="428"/>
                  </a:cubicBezTo>
                  <a:cubicBezTo>
                    <a:pt x="225" y="542"/>
                    <a:pt x="129" y="657"/>
                    <a:pt x="32" y="771"/>
                  </a:cubicBezTo>
                  <a:cubicBezTo>
                    <a:pt x="27" y="776"/>
                    <a:pt x="22" y="782"/>
                    <a:pt x="17" y="787"/>
                  </a:cubicBezTo>
                  <a:cubicBezTo>
                    <a:pt x="16" y="786"/>
                    <a:pt x="15" y="785"/>
                    <a:pt x="13" y="7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67" name="Freeform 24"/>
            <p:cNvSpPr>
              <a:spLocks noEditPoints="1"/>
            </p:cNvSpPr>
            <p:nvPr/>
          </p:nvSpPr>
          <p:spPr bwMode="auto">
            <a:xfrm>
              <a:off x="1902" y="1201"/>
              <a:ext cx="1517" cy="1524"/>
            </a:xfrm>
            <a:custGeom>
              <a:avLst/>
              <a:gdLst>
                <a:gd name="T0" fmla="*/ 458 w 916"/>
                <a:gd name="T1" fmla="*/ 4 h 920"/>
                <a:gd name="T2" fmla="*/ 916 w 916"/>
                <a:gd name="T3" fmla="*/ 460 h 920"/>
                <a:gd name="T4" fmla="*/ 457 w 916"/>
                <a:gd name="T5" fmla="*/ 919 h 920"/>
                <a:gd name="T6" fmla="*/ 0 w 916"/>
                <a:gd name="T7" fmla="*/ 461 h 920"/>
                <a:gd name="T8" fmla="*/ 458 w 916"/>
                <a:gd name="T9" fmla="*/ 4 h 920"/>
                <a:gd name="T10" fmla="*/ 827 w 916"/>
                <a:gd name="T11" fmla="*/ 462 h 920"/>
                <a:gd name="T12" fmla="*/ 458 w 916"/>
                <a:gd name="T13" fmla="*/ 91 h 920"/>
                <a:gd name="T14" fmla="*/ 89 w 916"/>
                <a:gd name="T15" fmla="*/ 458 h 920"/>
                <a:gd name="T16" fmla="*/ 458 w 916"/>
                <a:gd name="T17" fmla="*/ 831 h 920"/>
                <a:gd name="T18" fmla="*/ 827 w 916"/>
                <a:gd name="T19" fmla="*/ 462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6" h="920">
                  <a:moveTo>
                    <a:pt x="458" y="4"/>
                  </a:moveTo>
                  <a:cubicBezTo>
                    <a:pt x="712" y="4"/>
                    <a:pt x="916" y="207"/>
                    <a:pt x="916" y="460"/>
                  </a:cubicBezTo>
                  <a:cubicBezTo>
                    <a:pt x="916" y="715"/>
                    <a:pt x="712" y="917"/>
                    <a:pt x="457" y="919"/>
                  </a:cubicBezTo>
                  <a:cubicBezTo>
                    <a:pt x="223" y="920"/>
                    <a:pt x="0" y="732"/>
                    <a:pt x="0" y="461"/>
                  </a:cubicBezTo>
                  <a:cubicBezTo>
                    <a:pt x="0" y="188"/>
                    <a:pt x="225" y="0"/>
                    <a:pt x="458" y="4"/>
                  </a:cubicBezTo>
                  <a:close/>
                  <a:moveTo>
                    <a:pt x="827" y="462"/>
                  </a:moveTo>
                  <a:cubicBezTo>
                    <a:pt x="832" y="278"/>
                    <a:pt x="683" y="91"/>
                    <a:pt x="458" y="91"/>
                  </a:cubicBezTo>
                  <a:cubicBezTo>
                    <a:pt x="245" y="92"/>
                    <a:pt x="90" y="261"/>
                    <a:pt x="89" y="458"/>
                  </a:cubicBezTo>
                  <a:cubicBezTo>
                    <a:pt x="87" y="660"/>
                    <a:pt x="245" y="831"/>
                    <a:pt x="458" y="831"/>
                  </a:cubicBezTo>
                  <a:cubicBezTo>
                    <a:pt x="685" y="830"/>
                    <a:pt x="831" y="642"/>
                    <a:pt x="827" y="4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68" name="Freeform 25"/>
            <p:cNvSpPr>
              <a:spLocks noEditPoints="1"/>
            </p:cNvSpPr>
            <p:nvPr/>
          </p:nvSpPr>
          <p:spPr bwMode="auto">
            <a:xfrm>
              <a:off x="2150" y="1454"/>
              <a:ext cx="1029" cy="1027"/>
            </a:xfrm>
            <a:custGeom>
              <a:avLst/>
              <a:gdLst>
                <a:gd name="T0" fmla="*/ 336 w 621"/>
                <a:gd name="T1" fmla="*/ 568 h 620"/>
                <a:gd name="T2" fmla="*/ 336 w 621"/>
                <a:gd name="T3" fmla="*/ 566 h 620"/>
                <a:gd name="T4" fmla="*/ 338 w 621"/>
                <a:gd name="T5" fmla="*/ 525 h 620"/>
                <a:gd name="T6" fmla="*/ 378 w 621"/>
                <a:gd name="T7" fmla="*/ 519 h 620"/>
                <a:gd name="T8" fmla="*/ 400 w 621"/>
                <a:gd name="T9" fmla="*/ 479 h 620"/>
                <a:gd name="T10" fmla="*/ 386 w 621"/>
                <a:gd name="T11" fmla="*/ 460 h 620"/>
                <a:gd name="T12" fmla="*/ 235 w 621"/>
                <a:gd name="T13" fmla="*/ 461 h 620"/>
                <a:gd name="T14" fmla="*/ 222 w 621"/>
                <a:gd name="T15" fmla="*/ 476 h 620"/>
                <a:gd name="T16" fmla="*/ 246 w 621"/>
                <a:gd name="T17" fmla="*/ 519 h 620"/>
                <a:gd name="T18" fmla="*/ 285 w 621"/>
                <a:gd name="T19" fmla="*/ 562 h 620"/>
                <a:gd name="T20" fmla="*/ 285 w 621"/>
                <a:gd name="T21" fmla="*/ 580 h 620"/>
                <a:gd name="T22" fmla="*/ 246 w 621"/>
                <a:gd name="T23" fmla="*/ 612 h 620"/>
                <a:gd name="T24" fmla="*/ 3 w 621"/>
                <a:gd name="T25" fmla="*/ 343 h 620"/>
                <a:gd name="T26" fmla="*/ 20 w 621"/>
                <a:gd name="T27" fmla="*/ 323 h 620"/>
                <a:gd name="T28" fmla="*/ 82 w 621"/>
                <a:gd name="T29" fmla="*/ 323 h 620"/>
                <a:gd name="T30" fmla="*/ 98 w 621"/>
                <a:gd name="T31" fmla="*/ 339 h 620"/>
                <a:gd name="T32" fmla="*/ 100 w 621"/>
                <a:gd name="T33" fmla="*/ 363 h 620"/>
                <a:gd name="T34" fmla="*/ 150 w 621"/>
                <a:gd name="T35" fmla="*/ 382 h 620"/>
                <a:gd name="T36" fmla="*/ 182 w 621"/>
                <a:gd name="T37" fmla="*/ 317 h 620"/>
                <a:gd name="T38" fmla="*/ 154 w 621"/>
                <a:gd name="T39" fmla="*/ 219 h 620"/>
                <a:gd name="T40" fmla="*/ 114 w 621"/>
                <a:gd name="T41" fmla="*/ 207 h 620"/>
                <a:gd name="T42" fmla="*/ 98 w 621"/>
                <a:gd name="T43" fmla="*/ 241 h 620"/>
                <a:gd name="T44" fmla="*/ 64 w 621"/>
                <a:gd name="T45" fmla="*/ 273 h 620"/>
                <a:gd name="T46" fmla="*/ 24 w 621"/>
                <a:gd name="T47" fmla="*/ 273 h 620"/>
                <a:gd name="T48" fmla="*/ 5 w 621"/>
                <a:gd name="T49" fmla="*/ 248 h 620"/>
                <a:gd name="T50" fmla="*/ 158 w 621"/>
                <a:gd name="T51" fmla="*/ 39 h 620"/>
                <a:gd name="T52" fmla="*/ 263 w 621"/>
                <a:gd name="T53" fmla="*/ 3 h 620"/>
                <a:gd name="T54" fmla="*/ 285 w 621"/>
                <a:gd name="T55" fmla="*/ 22 h 620"/>
                <a:gd name="T56" fmla="*/ 285 w 621"/>
                <a:gd name="T57" fmla="*/ 82 h 620"/>
                <a:gd name="T58" fmla="*/ 267 w 621"/>
                <a:gd name="T59" fmla="*/ 100 h 620"/>
                <a:gd name="T60" fmla="*/ 245 w 621"/>
                <a:gd name="T61" fmla="*/ 100 h 620"/>
                <a:gd name="T62" fmla="*/ 216 w 621"/>
                <a:gd name="T63" fmla="*/ 115 h 620"/>
                <a:gd name="T64" fmla="*/ 223 w 621"/>
                <a:gd name="T65" fmla="*/ 147 h 620"/>
                <a:gd name="T66" fmla="*/ 259 w 621"/>
                <a:gd name="T67" fmla="*/ 174 h 620"/>
                <a:gd name="T68" fmla="*/ 355 w 621"/>
                <a:gd name="T69" fmla="*/ 175 h 620"/>
                <a:gd name="T70" fmla="*/ 390 w 621"/>
                <a:gd name="T71" fmla="*/ 152 h 620"/>
                <a:gd name="T72" fmla="*/ 399 w 621"/>
                <a:gd name="T73" fmla="*/ 113 h 620"/>
                <a:gd name="T74" fmla="*/ 371 w 621"/>
                <a:gd name="T75" fmla="*/ 98 h 620"/>
                <a:gd name="T76" fmla="*/ 338 w 621"/>
                <a:gd name="T77" fmla="*/ 94 h 620"/>
                <a:gd name="T78" fmla="*/ 336 w 621"/>
                <a:gd name="T79" fmla="*/ 57 h 620"/>
                <a:gd name="T80" fmla="*/ 336 w 621"/>
                <a:gd name="T81" fmla="*/ 25 h 620"/>
                <a:gd name="T82" fmla="*/ 361 w 621"/>
                <a:gd name="T83" fmla="*/ 4 h 620"/>
                <a:gd name="T84" fmla="*/ 612 w 621"/>
                <a:gd name="T85" fmla="*/ 249 h 620"/>
                <a:gd name="T86" fmla="*/ 594 w 621"/>
                <a:gd name="T87" fmla="*/ 273 h 620"/>
                <a:gd name="T88" fmla="*/ 538 w 621"/>
                <a:gd name="T89" fmla="*/ 273 h 620"/>
                <a:gd name="T90" fmla="*/ 516 w 621"/>
                <a:gd name="T91" fmla="*/ 252 h 620"/>
                <a:gd name="T92" fmla="*/ 516 w 621"/>
                <a:gd name="T93" fmla="*/ 232 h 620"/>
                <a:gd name="T94" fmla="*/ 471 w 621"/>
                <a:gd name="T95" fmla="*/ 210 h 620"/>
                <a:gd name="T96" fmla="*/ 446 w 621"/>
                <a:gd name="T97" fmla="*/ 238 h 620"/>
                <a:gd name="T98" fmla="*/ 446 w 621"/>
                <a:gd name="T99" fmla="*/ 354 h 620"/>
                <a:gd name="T100" fmla="*/ 468 w 621"/>
                <a:gd name="T101" fmla="*/ 380 h 620"/>
                <a:gd name="T102" fmla="*/ 518 w 621"/>
                <a:gd name="T103" fmla="*/ 361 h 620"/>
                <a:gd name="T104" fmla="*/ 563 w 621"/>
                <a:gd name="T105" fmla="*/ 324 h 620"/>
                <a:gd name="T106" fmla="*/ 577 w 621"/>
                <a:gd name="T107" fmla="*/ 324 h 620"/>
                <a:gd name="T108" fmla="*/ 613 w 621"/>
                <a:gd name="T109" fmla="*/ 368 h 620"/>
                <a:gd name="T110" fmla="*/ 362 w 621"/>
                <a:gd name="T111" fmla="*/ 614 h 620"/>
                <a:gd name="T112" fmla="*/ 336 w 621"/>
                <a:gd name="T113" fmla="*/ 592 h 620"/>
                <a:gd name="T114" fmla="*/ 336 w 621"/>
                <a:gd name="T115" fmla="*/ 568 h 620"/>
                <a:gd name="T116" fmla="*/ 309 w 621"/>
                <a:gd name="T117" fmla="*/ 256 h 620"/>
                <a:gd name="T118" fmla="*/ 267 w 621"/>
                <a:gd name="T119" fmla="*/ 296 h 620"/>
                <a:gd name="T120" fmla="*/ 308 w 621"/>
                <a:gd name="T121" fmla="*/ 336 h 620"/>
                <a:gd name="T122" fmla="*/ 348 w 621"/>
                <a:gd name="T123" fmla="*/ 296 h 620"/>
                <a:gd name="T124" fmla="*/ 309 w 621"/>
                <a:gd name="T125" fmla="*/ 256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1" h="620">
                  <a:moveTo>
                    <a:pt x="336" y="568"/>
                  </a:moveTo>
                  <a:cubicBezTo>
                    <a:pt x="336" y="568"/>
                    <a:pt x="336" y="567"/>
                    <a:pt x="336" y="566"/>
                  </a:cubicBezTo>
                  <a:cubicBezTo>
                    <a:pt x="336" y="552"/>
                    <a:pt x="331" y="536"/>
                    <a:pt x="338" y="525"/>
                  </a:cubicBezTo>
                  <a:cubicBezTo>
                    <a:pt x="347" y="512"/>
                    <a:pt x="364" y="521"/>
                    <a:pt x="378" y="519"/>
                  </a:cubicBezTo>
                  <a:cubicBezTo>
                    <a:pt x="401" y="515"/>
                    <a:pt x="410" y="500"/>
                    <a:pt x="400" y="479"/>
                  </a:cubicBezTo>
                  <a:cubicBezTo>
                    <a:pt x="397" y="471"/>
                    <a:pt x="392" y="465"/>
                    <a:pt x="386" y="460"/>
                  </a:cubicBezTo>
                  <a:cubicBezTo>
                    <a:pt x="349" y="427"/>
                    <a:pt x="271" y="428"/>
                    <a:pt x="235" y="461"/>
                  </a:cubicBezTo>
                  <a:cubicBezTo>
                    <a:pt x="230" y="465"/>
                    <a:pt x="226" y="470"/>
                    <a:pt x="222" y="476"/>
                  </a:cubicBezTo>
                  <a:cubicBezTo>
                    <a:pt x="210" y="499"/>
                    <a:pt x="220" y="517"/>
                    <a:pt x="246" y="519"/>
                  </a:cubicBezTo>
                  <a:cubicBezTo>
                    <a:pt x="285" y="522"/>
                    <a:pt x="285" y="522"/>
                    <a:pt x="285" y="562"/>
                  </a:cubicBezTo>
                  <a:cubicBezTo>
                    <a:pt x="285" y="568"/>
                    <a:pt x="285" y="574"/>
                    <a:pt x="285" y="580"/>
                  </a:cubicBezTo>
                  <a:cubicBezTo>
                    <a:pt x="285" y="620"/>
                    <a:pt x="285" y="620"/>
                    <a:pt x="246" y="612"/>
                  </a:cubicBezTo>
                  <a:cubicBezTo>
                    <a:pt x="115" y="584"/>
                    <a:pt x="16" y="474"/>
                    <a:pt x="3" y="343"/>
                  </a:cubicBezTo>
                  <a:cubicBezTo>
                    <a:pt x="1" y="329"/>
                    <a:pt x="4" y="322"/>
                    <a:pt x="20" y="323"/>
                  </a:cubicBezTo>
                  <a:cubicBezTo>
                    <a:pt x="41" y="323"/>
                    <a:pt x="61" y="323"/>
                    <a:pt x="82" y="323"/>
                  </a:cubicBezTo>
                  <a:cubicBezTo>
                    <a:pt x="94" y="323"/>
                    <a:pt x="99" y="328"/>
                    <a:pt x="98" y="339"/>
                  </a:cubicBezTo>
                  <a:cubicBezTo>
                    <a:pt x="98" y="347"/>
                    <a:pt x="99" y="355"/>
                    <a:pt x="100" y="363"/>
                  </a:cubicBezTo>
                  <a:cubicBezTo>
                    <a:pt x="105" y="393"/>
                    <a:pt x="126" y="401"/>
                    <a:pt x="150" y="382"/>
                  </a:cubicBezTo>
                  <a:cubicBezTo>
                    <a:pt x="171" y="365"/>
                    <a:pt x="179" y="342"/>
                    <a:pt x="182" y="317"/>
                  </a:cubicBezTo>
                  <a:cubicBezTo>
                    <a:pt x="187" y="281"/>
                    <a:pt x="181" y="247"/>
                    <a:pt x="154" y="219"/>
                  </a:cubicBezTo>
                  <a:cubicBezTo>
                    <a:pt x="143" y="208"/>
                    <a:pt x="130" y="201"/>
                    <a:pt x="114" y="207"/>
                  </a:cubicBezTo>
                  <a:cubicBezTo>
                    <a:pt x="100" y="213"/>
                    <a:pt x="98" y="227"/>
                    <a:pt x="98" y="241"/>
                  </a:cubicBezTo>
                  <a:cubicBezTo>
                    <a:pt x="98" y="270"/>
                    <a:pt x="104" y="273"/>
                    <a:pt x="64" y="273"/>
                  </a:cubicBezTo>
                  <a:cubicBezTo>
                    <a:pt x="51" y="272"/>
                    <a:pt x="38" y="273"/>
                    <a:pt x="24" y="273"/>
                  </a:cubicBezTo>
                  <a:cubicBezTo>
                    <a:pt x="2" y="272"/>
                    <a:pt x="0" y="270"/>
                    <a:pt x="5" y="248"/>
                  </a:cubicBezTo>
                  <a:cubicBezTo>
                    <a:pt x="25" y="156"/>
                    <a:pt x="75" y="85"/>
                    <a:pt x="158" y="39"/>
                  </a:cubicBezTo>
                  <a:cubicBezTo>
                    <a:pt x="191" y="20"/>
                    <a:pt x="226" y="9"/>
                    <a:pt x="263" y="3"/>
                  </a:cubicBezTo>
                  <a:cubicBezTo>
                    <a:pt x="279" y="1"/>
                    <a:pt x="286" y="5"/>
                    <a:pt x="285" y="22"/>
                  </a:cubicBezTo>
                  <a:cubicBezTo>
                    <a:pt x="284" y="42"/>
                    <a:pt x="285" y="62"/>
                    <a:pt x="285" y="82"/>
                  </a:cubicBezTo>
                  <a:cubicBezTo>
                    <a:pt x="285" y="94"/>
                    <a:pt x="279" y="100"/>
                    <a:pt x="267" y="100"/>
                  </a:cubicBezTo>
                  <a:cubicBezTo>
                    <a:pt x="259" y="100"/>
                    <a:pt x="252" y="100"/>
                    <a:pt x="245" y="100"/>
                  </a:cubicBezTo>
                  <a:cubicBezTo>
                    <a:pt x="233" y="101"/>
                    <a:pt x="222" y="102"/>
                    <a:pt x="216" y="115"/>
                  </a:cubicBezTo>
                  <a:cubicBezTo>
                    <a:pt x="212" y="127"/>
                    <a:pt x="216" y="137"/>
                    <a:pt x="223" y="147"/>
                  </a:cubicBezTo>
                  <a:cubicBezTo>
                    <a:pt x="232" y="160"/>
                    <a:pt x="245" y="168"/>
                    <a:pt x="259" y="174"/>
                  </a:cubicBezTo>
                  <a:cubicBezTo>
                    <a:pt x="291" y="186"/>
                    <a:pt x="323" y="187"/>
                    <a:pt x="355" y="175"/>
                  </a:cubicBezTo>
                  <a:cubicBezTo>
                    <a:pt x="368" y="170"/>
                    <a:pt x="380" y="163"/>
                    <a:pt x="390" y="152"/>
                  </a:cubicBezTo>
                  <a:cubicBezTo>
                    <a:pt x="400" y="141"/>
                    <a:pt x="404" y="127"/>
                    <a:pt x="399" y="113"/>
                  </a:cubicBezTo>
                  <a:cubicBezTo>
                    <a:pt x="395" y="100"/>
                    <a:pt x="381" y="101"/>
                    <a:pt x="371" y="98"/>
                  </a:cubicBezTo>
                  <a:cubicBezTo>
                    <a:pt x="360" y="95"/>
                    <a:pt x="345" y="103"/>
                    <a:pt x="338" y="94"/>
                  </a:cubicBezTo>
                  <a:cubicBezTo>
                    <a:pt x="331" y="84"/>
                    <a:pt x="336" y="69"/>
                    <a:pt x="336" y="57"/>
                  </a:cubicBezTo>
                  <a:cubicBezTo>
                    <a:pt x="335" y="46"/>
                    <a:pt x="336" y="35"/>
                    <a:pt x="336" y="25"/>
                  </a:cubicBezTo>
                  <a:cubicBezTo>
                    <a:pt x="336" y="1"/>
                    <a:pt x="338" y="0"/>
                    <a:pt x="361" y="4"/>
                  </a:cubicBezTo>
                  <a:cubicBezTo>
                    <a:pt x="486" y="24"/>
                    <a:pt x="589" y="124"/>
                    <a:pt x="612" y="249"/>
                  </a:cubicBezTo>
                  <a:cubicBezTo>
                    <a:pt x="615" y="266"/>
                    <a:pt x="611" y="273"/>
                    <a:pt x="594" y="273"/>
                  </a:cubicBezTo>
                  <a:cubicBezTo>
                    <a:pt x="575" y="272"/>
                    <a:pt x="556" y="272"/>
                    <a:pt x="538" y="273"/>
                  </a:cubicBezTo>
                  <a:cubicBezTo>
                    <a:pt x="523" y="273"/>
                    <a:pt x="515" y="268"/>
                    <a:pt x="516" y="252"/>
                  </a:cubicBezTo>
                  <a:cubicBezTo>
                    <a:pt x="517" y="245"/>
                    <a:pt x="516" y="239"/>
                    <a:pt x="516" y="232"/>
                  </a:cubicBezTo>
                  <a:cubicBezTo>
                    <a:pt x="514" y="204"/>
                    <a:pt x="495" y="194"/>
                    <a:pt x="471" y="210"/>
                  </a:cubicBezTo>
                  <a:cubicBezTo>
                    <a:pt x="460" y="217"/>
                    <a:pt x="452" y="227"/>
                    <a:pt x="446" y="238"/>
                  </a:cubicBezTo>
                  <a:cubicBezTo>
                    <a:pt x="428" y="277"/>
                    <a:pt x="428" y="315"/>
                    <a:pt x="446" y="354"/>
                  </a:cubicBezTo>
                  <a:cubicBezTo>
                    <a:pt x="451" y="364"/>
                    <a:pt x="459" y="373"/>
                    <a:pt x="468" y="380"/>
                  </a:cubicBezTo>
                  <a:cubicBezTo>
                    <a:pt x="492" y="398"/>
                    <a:pt x="513" y="391"/>
                    <a:pt x="518" y="361"/>
                  </a:cubicBezTo>
                  <a:cubicBezTo>
                    <a:pt x="525" y="324"/>
                    <a:pt x="525" y="324"/>
                    <a:pt x="563" y="324"/>
                  </a:cubicBezTo>
                  <a:cubicBezTo>
                    <a:pt x="567" y="324"/>
                    <a:pt x="572" y="324"/>
                    <a:pt x="577" y="324"/>
                  </a:cubicBezTo>
                  <a:cubicBezTo>
                    <a:pt x="621" y="324"/>
                    <a:pt x="621" y="324"/>
                    <a:pt x="613" y="368"/>
                  </a:cubicBezTo>
                  <a:cubicBezTo>
                    <a:pt x="588" y="496"/>
                    <a:pt x="490" y="592"/>
                    <a:pt x="362" y="614"/>
                  </a:cubicBezTo>
                  <a:cubicBezTo>
                    <a:pt x="337" y="618"/>
                    <a:pt x="336" y="618"/>
                    <a:pt x="336" y="592"/>
                  </a:cubicBezTo>
                  <a:cubicBezTo>
                    <a:pt x="336" y="584"/>
                    <a:pt x="336" y="576"/>
                    <a:pt x="336" y="568"/>
                  </a:cubicBezTo>
                  <a:close/>
                  <a:moveTo>
                    <a:pt x="309" y="256"/>
                  </a:moveTo>
                  <a:cubicBezTo>
                    <a:pt x="286" y="256"/>
                    <a:pt x="267" y="274"/>
                    <a:pt x="267" y="296"/>
                  </a:cubicBezTo>
                  <a:cubicBezTo>
                    <a:pt x="267" y="317"/>
                    <a:pt x="285" y="335"/>
                    <a:pt x="308" y="336"/>
                  </a:cubicBezTo>
                  <a:cubicBezTo>
                    <a:pt x="332" y="336"/>
                    <a:pt x="348" y="320"/>
                    <a:pt x="348" y="296"/>
                  </a:cubicBezTo>
                  <a:cubicBezTo>
                    <a:pt x="348" y="272"/>
                    <a:pt x="333" y="257"/>
                    <a:pt x="309" y="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grpSp>
      <p:grpSp>
        <p:nvGrpSpPr>
          <p:cNvPr id="250" name="Group 80"/>
          <p:cNvGrpSpPr/>
          <p:nvPr/>
        </p:nvGrpSpPr>
        <p:grpSpPr>
          <a:xfrm>
            <a:off x="3286320" y="3141419"/>
            <a:ext cx="462693" cy="467608"/>
            <a:chOff x="-7718426" y="11542713"/>
            <a:chExt cx="1379538" cy="1393825"/>
          </a:xfrm>
          <a:solidFill>
            <a:schemeClr val="bg1"/>
          </a:solidFill>
        </p:grpSpPr>
        <p:sp>
          <p:nvSpPr>
            <p:cNvPr id="259" name="Freeform 3949"/>
            <p:cNvSpPr>
              <a:spLocks/>
            </p:cNvSpPr>
            <p:nvPr/>
          </p:nvSpPr>
          <p:spPr bwMode="auto">
            <a:xfrm>
              <a:off x="-7456488" y="12512675"/>
              <a:ext cx="817563" cy="423863"/>
            </a:xfrm>
            <a:custGeom>
              <a:avLst/>
              <a:gdLst>
                <a:gd name="T0" fmla="*/ 183 w 218"/>
                <a:gd name="T1" fmla="*/ 5 h 113"/>
                <a:gd name="T2" fmla="*/ 218 w 218"/>
                <a:gd name="T3" fmla="*/ 6 h 113"/>
                <a:gd name="T4" fmla="*/ 214 w 218"/>
                <a:gd name="T5" fmla="*/ 45 h 113"/>
                <a:gd name="T6" fmla="*/ 205 w 218"/>
                <a:gd name="T7" fmla="*/ 35 h 113"/>
                <a:gd name="T8" fmla="*/ 0 w 218"/>
                <a:gd name="T9" fmla="*/ 23 h 113"/>
                <a:gd name="T10" fmla="*/ 20 w 218"/>
                <a:gd name="T11" fmla="*/ 0 h 113"/>
                <a:gd name="T12" fmla="*/ 188 w 218"/>
                <a:gd name="T13" fmla="*/ 18 h 113"/>
                <a:gd name="T14" fmla="*/ 183 w 218"/>
                <a:gd name="T15" fmla="*/ 5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13">
                  <a:moveTo>
                    <a:pt x="183" y="5"/>
                  </a:moveTo>
                  <a:cubicBezTo>
                    <a:pt x="218" y="6"/>
                    <a:pt x="218" y="6"/>
                    <a:pt x="218" y="6"/>
                  </a:cubicBezTo>
                  <a:cubicBezTo>
                    <a:pt x="214" y="45"/>
                    <a:pt x="214" y="45"/>
                    <a:pt x="214" y="45"/>
                  </a:cubicBezTo>
                  <a:cubicBezTo>
                    <a:pt x="205" y="35"/>
                    <a:pt x="205" y="35"/>
                    <a:pt x="205" y="35"/>
                  </a:cubicBezTo>
                  <a:cubicBezTo>
                    <a:pt x="205" y="35"/>
                    <a:pt x="108" y="113"/>
                    <a:pt x="0" y="23"/>
                  </a:cubicBezTo>
                  <a:cubicBezTo>
                    <a:pt x="20" y="0"/>
                    <a:pt x="20" y="0"/>
                    <a:pt x="20" y="0"/>
                  </a:cubicBezTo>
                  <a:cubicBezTo>
                    <a:pt x="20" y="0"/>
                    <a:pt x="87" y="70"/>
                    <a:pt x="188" y="18"/>
                  </a:cubicBezTo>
                  <a:lnTo>
                    <a:pt x="183" y="5"/>
                  </a:ln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pPr defTabSz="703496"/>
              <a:endParaRPr lang="en-GB">
                <a:solidFill>
                  <a:srgbClr val="197AA0"/>
                </a:solidFill>
                <a:latin typeface="Calibri" panose="020F0502020204030204" pitchFamily="34" charset="0"/>
              </a:endParaRPr>
            </a:p>
          </p:txBody>
        </p:sp>
        <p:sp>
          <p:nvSpPr>
            <p:cNvPr id="260" name="Freeform 3950"/>
            <p:cNvSpPr>
              <a:spLocks/>
            </p:cNvSpPr>
            <p:nvPr/>
          </p:nvSpPr>
          <p:spPr bwMode="auto">
            <a:xfrm>
              <a:off x="-6889751" y="11542713"/>
              <a:ext cx="550863" cy="738188"/>
            </a:xfrm>
            <a:custGeom>
              <a:avLst/>
              <a:gdLst>
                <a:gd name="T0" fmla="*/ 16 w 147"/>
                <a:gd name="T1" fmla="*/ 47 h 197"/>
                <a:gd name="T2" fmla="*/ 0 w 147"/>
                <a:gd name="T3" fmla="*/ 16 h 197"/>
                <a:gd name="T4" fmla="*/ 35 w 147"/>
                <a:gd name="T5" fmla="*/ 0 h 197"/>
                <a:gd name="T6" fmla="*/ 32 w 147"/>
                <a:gd name="T7" fmla="*/ 13 h 197"/>
                <a:gd name="T8" fmla="*/ 123 w 147"/>
                <a:gd name="T9" fmla="*/ 197 h 197"/>
                <a:gd name="T10" fmla="*/ 93 w 147"/>
                <a:gd name="T11" fmla="*/ 191 h 197"/>
                <a:gd name="T12" fmla="*/ 25 w 147"/>
                <a:gd name="T13" fmla="*/ 36 h 197"/>
                <a:gd name="T14" fmla="*/ 16 w 147"/>
                <a:gd name="T15" fmla="*/ 47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97">
                  <a:moveTo>
                    <a:pt x="16" y="47"/>
                  </a:moveTo>
                  <a:cubicBezTo>
                    <a:pt x="0" y="16"/>
                    <a:pt x="0" y="16"/>
                    <a:pt x="0" y="16"/>
                  </a:cubicBezTo>
                  <a:cubicBezTo>
                    <a:pt x="35" y="0"/>
                    <a:pt x="35" y="0"/>
                    <a:pt x="35" y="0"/>
                  </a:cubicBezTo>
                  <a:cubicBezTo>
                    <a:pt x="32" y="13"/>
                    <a:pt x="32" y="13"/>
                    <a:pt x="32" y="13"/>
                  </a:cubicBezTo>
                  <a:cubicBezTo>
                    <a:pt x="32" y="13"/>
                    <a:pt x="147" y="59"/>
                    <a:pt x="123" y="197"/>
                  </a:cubicBezTo>
                  <a:cubicBezTo>
                    <a:pt x="93" y="191"/>
                    <a:pt x="93" y="191"/>
                    <a:pt x="93" y="191"/>
                  </a:cubicBezTo>
                  <a:cubicBezTo>
                    <a:pt x="93" y="191"/>
                    <a:pt x="120" y="98"/>
                    <a:pt x="25" y="36"/>
                  </a:cubicBezTo>
                  <a:lnTo>
                    <a:pt x="16" y="47"/>
                  </a:ln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pPr defTabSz="703496"/>
              <a:endParaRPr lang="en-GB">
                <a:solidFill>
                  <a:srgbClr val="197AA0"/>
                </a:solidFill>
                <a:latin typeface="Calibri" panose="020F0502020204030204" pitchFamily="34" charset="0"/>
              </a:endParaRPr>
            </a:p>
          </p:txBody>
        </p:sp>
        <p:sp>
          <p:nvSpPr>
            <p:cNvPr id="261" name="Freeform 3951"/>
            <p:cNvSpPr>
              <a:spLocks/>
            </p:cNvSpPr>
            <p:nvPr/>
          </p:nvSpPr>
          <p:spPr bwMode="auto">
            <a:xfrm>
              <a:off x="-7718426" y="11549063"/>
              <a:ext cx="528638" cy="742950"/>
            </a:xfrm>
            <a:custGeom>
              <a:avLst/>
              <a:gdLst>
                <a:gd name="T0" fmla="*/ 57 w 141"/>
                <a:gd name="T1" fmla="*/ 168 h 198"/>
                <a:gd name="T2" fmla="*/ 39 w 141"/>
                <a:gd name="T3" fmla="*/ 198 h 198"/>
                <a:gd name="T4" fmla="*/ 7 w 141"/>
                <a:gd name="T5" fmla="*/ 176 h 198"/>
                <a:gd name="T6" fmla="*/ 20 w 141"/>
                <a:gd name="T7" fmla="*/ 173 h 198"/>
                <a:gd name="T8" fmla="*/ 130 w 141"/>
                <a:gd name="T9" fmla="*/ 0 h 198"/>
                <a:gd name="T10" fmla="*/ 141 w 141"/>
                <a:gd name="T11" fmla="*/ 29 h 198"/>
                <a:gd name="T12" fmla="*/ 43 w 141"/>
                <a:gd name="T13" fmla="*/ 167 h 198"/>
                <a:gd name="T14" fmla="*/ 57 w 141"/>
                <a:gd name="T15" fmla="*/ 168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98">
                  <a:moveTo>
                    <a:pt x="57" y="168"/>
                  </a:moveTo>
                  <a:cubicBezTo>
                    <a:pt x="39" y="198"/>
                    <a:pt x="39" y="198"/>
                    <a:pt x="39" y="198"/>
                  </a:cubicBezTo>
                  <a:cubicBezTo>
                    <a:pt x="7" y="176"/>
                    <a:pt x="7" y="176"/>
                    <a:pt x="7" y="176"/>
                  </a:cubicBezTo>
                  <a:cubicBezTo>
                    <a:pt x="20" y="173"/>
                    <a:pt x="20" y="173"/>
                    <a:pt x="20" y="173"/>
                  </a:cubicBezTo>
                  <a:cubicBezTo>
                    <a:pt x="20" y="173"/>
                    <a:pt x="0" y="50"/>
                    <a:pt x="130" y="0"/>
                  </a:cubicBezTo>
                  <a:cubicBezTo>
                    <a:pt x="141" y="29"/>
                    <a:pt x="141" y="29"/>
                    <a:pt x="141" y="29"/>
                  </a:cubicBezTo>
                  <a:cubicBezTo>
                    <a:pt x="141" y="29"/>
                    <a:pt x="47" y="53"/>
                    <a:pt x="43" y="167"/>
                  </a:cubicBezTo>
                  <a:lnTo>
                    <a:pt x="57" y="168"/>
                  </a:ln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pPr defTabSz="703496"/>
              <a:endParaRPr lang="en-GB">
                <a:solidFill>
                  <a:srgbClr val="197AA0"/>
                </a:solidFill>
                <a:latin typeface="Calibri" panose="020F0502020204030204" pitchFamily="34" charset="0"/>
              </a:endParaRPr>
            </a:p>
          </p:txBody>
        </p:sp>
        <p:sp>
          <p:nvSpPr>
            <p:cNvPr id="262" name="Freeform 3952"/>
            <p:cNvSpPr>
              <a:spLocks/>
            </p:cNvSpPr>
            <p:nvPr/>
          </p:nvSpPr>
          <p:spPr bwMode="auto">
            <a:xfrm>
              <a:off x="-7467601" y="11955463"/>
              <a:ext cx="236538" cy="434975"/>
            </a:xfrm>
            <a:custGeom>
              <a:avLst/>
              <a:gdLst>
                <a:gd name="T0" fmla="*/ 62 w 63"/>
                <a:gd name="T1" fmla="*/ 97 h 116"/>
                <a:gd name="T2" fmla="*/ 63 w 63"/>
                <a:gd name="T3" fmla="*/ 116 h 116"/>
                <a:gd name="T4" fmla="*/ 42 w 63"/>
                <a:gd name="T5" fmla="*/ 116 h 116"/>
                <a:gd name="T6" fmla="*/ 47 w 63"/>
                <a:gd name="T7" fmla="*/ 111 h 116"/>
                <a:gd name="T8" fmla="*/ 42 w 63"/>
                <a:gd name="T9" fmla="*/ 0 h 116"/>
                <a:gd name="T10" fmla="*/ 56 w 63"/>
                <a:gd name="T11" fmla="*/ 10 h 116"/>
                <a:gd name="T12" fmla="*/ 55 w 63"/>
                <a:gd name="T13" fmla="*/ 101 h 116"/>
                <a:gd name="T14" fmla="*/ 62 w 63"/>
                <a:gd name="T15" fmla="*/ 97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6">
                  <a:moveTo>
                    <a:pt x="62" y="97"/>
                  </a:moveTo>
                  <a:cubicBezTo>
                    <a:pt x="63" y="116"/>
                    <a:pt x="63" y="116"/>
                    <a:pt x="63" y="116"/>
                  </a:cubicBezTo>
                  <a:cubicBezTo>
                    <a:pt x="42" y="116"/>
                    <a:pt x="42" y="116"/>
                    <a:pt x="42" y="116"/>
                  </a:cubicBezTo>
                  <a:cubicBezTo>
                    <a:pt x="47" y="111"/>
                    <a:pt x="47" y="111"/>
                    <a:pt x="47" y="111"/>
                  </a:cubicBezTo>
                  <a:cubicBezTo>
                    <a:pt x="47" y="111"/>
                    <a:pt x="0" y="63"/>
                    <a:pt x="42" y="0"/>
                  </a:cubicBezTo>
                  <a:cubicBezTo>
                    <a:pt x="56" y="10"/>
                    <a:pt x="56" y="10"/>
                    <a:pt x="56" y="10"/>
                  </a:cubicBezTo>
                  <a:cubicBezTo>
                    <a:pt x="56" y="10"/>
                    <a:pt x="22" y="49"/>
                    <a:pt x="55" y="101"/>
                  </a:cubicBezTo>
                  <a:lnTo>
                    <a:pt x="62" y="97"/>
                  </a:ln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pPr defTabSz="703496"/>
              <a:endParaRPr lang="en-GB">
                <a:solidFill>
                  <a:srgbClr val="197AA0"/>
                </a:solidFill>
                <a:latin typeface="Calibri" panose="020F0502020204030204" pitchFamily="34" charset="0"/>
              </a:endParaRPr>
            </a:p>
          </p:txBody>
        </p:sp>
        <p:sp>
          <p:nvSpPr>
            <p:cNvPr id="263" name="Freeform 3953"/>
            <p:cNvSpPr>
              <a:spLocks/>
            </p:cNvSpPr>
            <p:nvPr/>
          </p:nvSpPr>
          <p:spPr bwMode="auto">
            <a:xfrm>
              <a:off x="-7080251" y="12201525"/>
              <a:ext cx="377825" cy="307975"/>
            </a:xfrm>
            <a:custGeom>
              <a:avLst/>
              <a:gdLst>
                <a:gd name="T0" fmla="*/ 75 w 101"/>
                <a:gd name="T1" fmla="*/ 11 h 82"/>
                <a:gd name="T2" fmla="*/ 90 w 101"/>
                <a:gd name="T3" fmla="*/ 0 h 82"/>
                <a:gd name="T4" fmla="*/ 101 w 101"/>
                <a:gd name="T5" fmla="*/ 18 h 82"/>
                <a:gd name="T6" fmla="*/ 94 w 101"/>
                <a:gd name="T7" fmla="*/ 17 h 82"/>
                <a:gd name="T8" fmla="*/ 0 w 101"/>
                <a:gd name="T9" fmla="*/ 76 h 82"/>
                <a:gd name="T10" fmla="*/ 2 w 101"/>
                <a:gd name="T11" fmla="*/ 60 h 82"/>
                <a:gd name="T12" fmla="*/ 81 w 101"/>
                <a:gd name="T13" fmla="*/ 15 h 82"/>
                <a:gd name="T14" fmla="*/ 75 w 101"/>
                <a:gd name="T15" fmla="*/ 11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82">
                  <a:moveTo>
                    <a:pt x="75" y="11"/>
                  </a:moveTo>
                  <a:cubicBezTo>
                    <a:pt x="90" y="0"/>
                    <a:pt x="90" y="0"/>
                    <a:pt x="90" y="0"/>
                  </a:cubicBezTo>
                  <a:cubicBezTo>
                    <a:pt x="101" y="18"/>
                    <a:pt x="101" y="18"/>
                    <a:pt x="101" y="18"/>
                  </a:cubicBezTo>
                  <a:cubicBezTo>
                    <a:pt x="94" y="17"/>
                    <a:pt x="94" y="17"/>
                    <a:pt x="94" y="17"/>
                  </a:cubicBezTo>
                  <a:cubicBezTo>
                    <a:pt x="94" y="17"/>
                    <a:pt x="75" y="82"/>
                    <a:pt x="0" y="76"/>
                  </a:cubicBezTo>
                  <a:cubicBezTo>
                    <a:pt x="2" y="60"/>
                    <a:pt x="2" y="60"/>
                    <a:pt x="2" y="60"/>
                  </a:cubicBezTo>
                  <a:cubicBezTo>
                    <a:pt x="2" y="60"/>
                    <a:pt x="53" y="70"/>
                    <a:pt x="81" y="15"/>
                  </a:cubicBezTo>
                  <a:lnTo>
                    <a:pt x="75" y="11"/>
                  </a:ln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pPr defTabSz="703496"/>
              <a:endParaRPr lang="en-GB">
                <a:solidFill>
                  <a:srgbClr val="197AA0"/>
                </a:solidFill>
                <a:latin typeface="Calibri" panose="020F0502020204030204" pitchFamily="34" charset="0"/>
              </a:endParaRPr>
            </a:p>
          </p:txBody>
        </p:sp>
        <p:sp>
          <p:nvSpPr>
            <p:cNvPr id="264" name="Freeform 3954"/>
            <p:cNvSpPr>
              <a:spLocks/>
            </p:cNvSpPr>
            <p:nvPr/>
          </p:nvSpPr>
          <p:spPr bwMode="auto">
            <a:xfrm>
              <a:off x="-7151688" y="11766550"/>
              <a:ext cx="419100" cy="277813"/>
            </a:xfrm>
            <a:custGeom>
              <a:avLst/>
              <a:gdLst>
                <a:gd name="T0" fmla="*/ 17 w 112"/>
                <a:gd name="T1" fmla="*/ 37 h 74"/>
                <a:gd name="T2" fmla="*/ 0 w 112"/>
                <a:gd name="T3" fmla="*/ 29 h 74"/>
                <a:gd name="T4" fmla="*/ 10 w 112"/>
                <a:gd name="T5" fmla="*/ 10 h 74"/>
                <a:gd name="T6" fmla="*/ 13 w 112"/>
                <a:gd name="T7" fmla="*/ 17 h 74"/>
                <a:gd name="T8" fmla="*/ 112 w 112"/>
                <a:gd name="T9" fmla="*/ 67 h 74"/>
                <a:gd name="T10" fmla="*/ 97 w 112"/>
                <a:gd name="T11" fmla="*/ 74 h 74"/>
                <a:gd name="T12" fmla="*/ 17 w 112"/>
                <a:gd name="T13" fmla="*/ 29 h 74"/>
                <a:gd name="T14" fmla="*/ 17 w 112"/>
                <a:gd name="T15" fmla="*/ 37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74">
                  <a:moveTo>
                    <a:pt x="17" y="37"/>
                  </a:moveTo>
                  <a:cubicBezTo>
                    <a:pt x="0" y="29"/>
                    <a:pt x="0" y="29"/>
                    <a:pt x="0" y="29"/>
                  </a:cubicBezTo>
                  <a:cubicBezTo>
                    <a:pt x="10" y="10"/>
                    <a:pt x="10" y="10"/>
                    <a:pt x="10" y="10"/>
                  </a:cubicBezTo>
                  <a:cubicBezTo>
                    <a:pt x="13" y="17"/>
                    <a:pt x="13" y="17"/>
                    <a:pt x="13" y="17"/>
                  </a:cubicBezTo>
                  <a:cubicBezTo>
                    <a:pt x="13" y="17"/>
                    <a:pt x="78" y="0"/>
                    <a:pt x="112" y="67"/>
                  </a:cubicBezTo>
                  <a:cubicBezTo>
                    <a:pt x="97" y="74"/>
                    <a:pt x="97" y="74"/>
                    <a:pt x="97" y="74"/>
                  </a:cubicBezTo>
                  <a:cubicBezTo>
                    <a:pt x="97" y="74"/>
                    <a:pt x="79" y="25"/>
                    <a:pt x="17" y="29"/>
                  </a:cubicBezTo>
                  <a:lnTo>
                    <a:pt x="17" y="37"/>
                  </a:lnTo>
                  <a:close/>
                </a:path>
              </a:pathLst>
            </a:custGeom>
            <a:grpFill/>
            <a:ln w="12700">
              <a:solidFill>
                <a:schemeClr val="bg1"/>
              </a:solidFill>
              <a:round/>
              <a:headEnd/>
              <a:tailEnd/>
            </a:ln>
            <a:extLst/>
          </p:spPr>
          <p:txBody>
            <a:bodyPr vert="horz" wrap="square" lIns="91440" tIns="45720" rIns="91440" bIns="45720" numCol="1" anchor="t" anchorCtr="0" compatLnSpc="1">
              <a:prstTxWarp prst="textNoShape">
                <a:avLst/>
              </a:prstTxWarp>
            </a:bodyPr>
            <a:lstStyle/>
            <a:p>
              <a:pPr defTabSz="703496"/>
              <a:endParaRPr lang="en-GB">
                <a:solidFill>
                  <a:srgbClr val="197AA0"/>
                </a:solidFill>
                <a:latin typeface="Calibri" panose="020F0502020204030204" pitchFamily="34" charset="0"/>
              </a:endParaRPr>
            </a:p>
          </p:txBody>
        </p:sp>
      </p:grpSp>
      <p:grpSp>
        <p:nvGrpSpPr>
          <p:cNvPr id="251" name="Group 250"/>
          <p:cNvGrpSpPr/>
          <p:nvPr/>
        </p:nvGrpSpPr>
        <p:grpSpPr>
          <a:xfrm>
            <a:off x="3298554" y="1775253"/>
            <a:ext cx="425394" cy="380602"/>
            <a:chOff x="2142739" y="1175752"/>
            <a:chExt cx="276336" cy="247174"/>
          </a:xfrm>
          <a:solidFill>
            <a:schemeClr val="bg1"/>
          </a:solidFill>
        </p:grpSpPr>
        <p:sp>
          <p:nvSpPr>
            <p:cNvPr id="252" name="Freeform 29"/>
            <p:cNvSpPr>
              <a:spLocks/>
            </p:cNvSpPr>
            <p:nvPr/>
          </p:nvSpPr>
          <p:spPr bwMode="auto">
            <a:xfrm>
              <a:off x="2142739" y="1175752"/>
              <a:ext cx="276336" cy="151084"/>
            </a:xfrm>
            <a:custGeom>
              <a:avLst/>
              <a:gdLst>
                <a:gd name="T0" fmla="*/ 2022 w 2368"/>
                <a:gd name="T1" fmla="*/ 805 h 807"/>
                <a:gd name="T2" fmla="*/ 2014 w 2368"/>
                <a:gd name="T3" fmla="*/ 727 h 807"/>
                <a:gd name="T4" fmla="*/ 1959 w 2368"/>
                <a:gd name="T5" fmla="*/ 675 h 807"/>
                <a:gd name="T6" fmla="*/ 283 w 2368"/>
                <a:gd name="T7" fmla="*/ 675 h 807"/>
                <a:gd name="T8" fmla="*/ 227 w 2368"/>
                <a:gd name="T9" fmla="*/ 722 h 807"/>
                <a:gd name="T10" fmla="*/ 218 w 2368"/>
                <a:gd name="T11" fmla="*/ 802 h 807"/>
                <a:gd name="T12" fmla="*/ 105 w 2368"/>
                <a:gd name="T13" fmla="*/ 801 h 807"/>
                <a:gd name="T14" fmla="*/ 1 w 2368"/>
                <a:gd name="T15" fmla="*/ 678 h 807"/>
                <a:gd name="T16" fmla="*/ 1 w 2368"/>
                <a:gd name="T17" fmla="*/ 129 h 807"/>
                <a:gd name="T18" fmla="*/ 129 w 2368"/>
                <a:gd name="T19" fmla="*/ 2 h 807"/>
                <a:gd name="T20" fmla="*/ 201 w 2368"/>
                <a:gd name="T21" fmla="*/ 1 h 807"/>
                <a:gd name="T22" fmla="*/ 234 w 2368"/>
                <a:gd name="T23" fmla="*/ 35 h 807"/>
                <a:gd name="T24" fmla="*/ 234 w 2368"/>
                <a:gd name="T25" fmla="*/ 307 h 807"/>
                <a:gd name="T26" fmla="*/ 339 w 2368"/>
                <a:gd name="T27" fmla="*/ 462 h 807"/>
                <a:gd name="T28" fmla="*/ 400 w 2368"/>
                <a:gd name="T29" fmla="*/ 472 h 807"/>
                <a:gd name="T30" fmla="*/ 1970 w 2368"/>
                <a:gd name="T31" fmla="*/ 472 h 807"/>
                <a:gd name="T32" fmla="*/ 2134 w 2368"/>
                <a:gd name="T33" fmla="*/ 309 h 807"/>
                <a:gd name="T34" fmla="*/ 2134 w 2368"/>
                <a:gd name="T35" fmla="*/ 39 h 807"/>
                <a:gd name="T36" fmla="*/ 2171 w 2368"/>
                <a:gd name="T37" fmla="*/ 1 h 807"/>
                <a:gd name="T38" fmla="*/ 2259 w 2368"/>
                <a:gd name="T39" fmla="*/ 4 h 807"/>
                <a:gd name="T40" fmla="*/ 2367 w 2368"/>
                <a:gd name="T41" fmla="*/ 128 h 807"/>
                <a:gd name="T42" fmla="*/ 2367 w 2368"/>
                <a:gd name="T43" fmla="*/ 678 h 807"/>
                <a:gd name="T44" fmla="*/ 2239 w 2368"/>
                <a:gd name="T45" fmla="*/ 805 h 807"/>
                <a:gd name="T46" fmla="*/ 2022 w 2368"/>
                <a:gd name="T47" fmla="*/ 805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68" h="807">
                  <a:moveTo>
                    <a:pt x="2022" y="805"/>
                  </a:moveTo>
                  <a:cubicBezTo>
                    <a:pt x="2019" y="779"/>
                    <a:pt x="2016" y="753"/>
                    <a:pt x="2014" y="727"/>
                  </a:cubicBezTo>
                  <a:cubicBezTo>
                    <a:pt x="2011" y="685"/>
                    <a:pt x="2001" y="675"/>
                    <a:pt x="1959" y="675"/>
                  </a:cubicBezTo>
                  <a:cubicBezTo>
                    <a:pt x="1400" y="675"/>
                    <a:pt x="842" y="675"/>
                    <a:pt x="283" y="675"/>
                  </a:cubicBezTo>
                  <a:cubicBezTo>
                    <a:pt x="244" y="675"/>
                    <a:pt x="233" y="683"/>
                    <a:pt x="227" y="722"/>
                  </a:cubicBezTo>
                  <a:cubicBezTo>
                    <a:pt x="223" y="749"/>
                    <a:pt x="221" y="776"/>
                    <a:pt x="218" y="802"/>
                  </a:cubicBezTo>
                  <a:cubicBezTo>
                    <a:pt x="179" y="802"/>
                    <a:pt x="142" y="807"/>
                    <a:pt x="105" y="801"/>
                  </a:cubicBezTo>
                  <a:cubicBezTo>
                    <a:pt x="43" y="792"/>
                    <a:pt x="1" y="741"/>
                    <a:pt x="1" y="678"/>
                  </a:cubicBezTo>
                  <a:cubicBezTo>
                    <a:pt x="0" y="495"/>
                    <a:pt x="0" y="312"/>
                    <a:pt x="1" y="129"/>
                  </a:cubicBezTo>
                  <a:cubicBezTo>
                    <a:pt x="1" y="57"/>
                    <a:pt x="57" y="4"/>
                    <a:pt x="129" y="2"/>
                  </a:cubicBezTo>
                  <a:cubicBezTo>
                    <a:pt x="153" y="1"/>
                    <a:pt x="177" y="1"/>
                    <a:pt x="201" y="1"/>
                  </a:cubicBezTo>
                  <a:cubicBezTo>
                    <a:pt x="227" y="2"/>
                    <a:pt x="234" y="8"/>
                    <a:pt x="234" y="35"/>
                  </a:cubicBezTo>
                  <a:cubicBezTo>
                    <a:pt x="234" y="125"/>
                    <a:pt x="234" y="216"/>
                    <a:pt x="234" y="307"/>
                  </a:cubicBezTo>
                  <a:cubicBezTo>
                    <a:pt x="234" y="382"/>
                    <a:pt x="273" y="441"/>
                    <a:pt x="339" y="462"/>
                  </a:cubicBezTo>
                  <a:cubicBezTo>
                    <a:pt x="359" y="469"/>
                    <a:pt x="380" y="472"/>
                    <a:pt x="400" y="472"/>
                  </a:cubicBezTo>
                  <a:cubicBezTo>
                    <a:pt x="923" y="472"/>
                    <a:pt x="1447" y="472"/>
                    <a:pt x="1970" y="472"/>
                  </a:cubicBezTo>
                  <a:cubicBezTo>
                    <a:pt x="2067" y="472"/>
                    <a:pt x="2133" y="405"/>
                    <a:pt x="2134" y="309"/>
                  </a:cubicBezTo>
                  <a:cubicBezTo>
                    <a:pt x="2134" y="219"/>
                    <a:pt x="2134" y="129"/>
                    <a:pt x="2134" y="39"/>
                  </a:cubicBezTo>
                  <a:cubicBezTo>
                    <a:pt x="2134" y="7"/>
                    <a:pt x="2139" y="1"/>
                    <a:pt x="2171" y="1"/>
                  </a:cubicBezTo>
                  <a:cubicBezTo>
                    <a:pt x="2200" y="2"/>
                    <a:pt x="2230" y="0"/>
                    <a:pt x="2259" y="4"/>
                  </a:cubicBezTo>
                  <a:cubicBezTo>
                    <a:pt x="2323" y="14"/>
                    <a:pt x="2367" y="64"/>
                    <a:pt x="2367" y="128"/>
                  </a:cubicBezTo>
                  <a:cubicBezTo>
                    <a:pt x="2368" y="312"/>
                    <a:pt x="2368" y="495"/>
                    <a:pt x="2367" y="678"/>
                  </a:cubicBezTo>
                  <a:cubicBezTo>
                    <a:pt x="2367" y="750"/>
                    <a:pt x="2311" y="804"/>
                    <a:pt x="2239" y="805"/>
                  </a:cubicBezTo>
                  <a:cubicBezTo>
                    <a:pt x="2168" y="805"/>
                    <a:pt x="2097" y="805"/>
                    <a:pt x="2022" y="8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53" name="Freeform 30"/>
            <p:cNvSpPr>
              <a:spLocks noEditPoints="1"/>
            </p:cNvSpPr>
            <p:nvPr/>
          </p:nvSpPr>
          <p:spPr bwMode="auto">
            <a:xfrm>
              <a:off x="2185664" y="1175943"/>
              <a:ext cx="190130" cy="63103"/>
            </a:xfrm>
            <a:custGeom>
              <a:avLst/>
              <a:gdLst>
                <a:gd name="T0" fmla="*/ 814 w 1629"/>
                <a:gd name="T1" fmla="*/ 337 h 337"/>
                <a:gd name="T2" fmla="*/ 39 w 1629"/>
                <a:gd name="T3" fmla="*/ 337 h 337"/>
                <a:gd name="T4" fmla="*/ 0 w 1629"/>
                <a:gd name="T5" fmla="*/ 298 h 337"/>
                <a:gd name="T6" fmla="*/ 0 w 1629"/>
                <a:gd name="T7" fmla="*/ 34 h 337"/>
                <a:gd name="T8" fmla="*/ 34 w 1629"/>
                <a:gd name="T9" fmla="*/ 0 h 337"/>
                <a:gd name="T10" fmla="*/ 1595 w 1629"/>
                <a:gd name="T11" fmla="*/ 0 h 337"/>
                <a:gd name="T12" fmla="*/ 1629 w 1629"/>
                <a:gd name="T13" fmla="*/ 35 h 337"/>
                <a:gd name="T14" fmla="*/ 1629 w 1629"/>
                <a:gd name="T15" fmla="*/ 302 h 337"/>
                <a:gd name="T16" fmla="*/ 1594 w 1629"/>
                <a:gd name="T17" fmla="*/ 337 h 337"/>
                <a:gd name="T18" fmla="*/ 814 w 1629"/>
                <a:gd name="T19" fmla="*/ 337 h 337"/>
                <a:gd name="T20" fmla="*/ 816 w 1629"/>
                <a:gd name="T21" fmla="*/ 217 h 337"/>
                <a:gd name="T22" fmla="*/ 1479 w 1629"/>
                <a:gd name="T23" fmla="*/ 217 h 337"/>
                <a:gd name="T24" fmla="*/ 1503 w 1629"/>
                <a:gd name="T25" fmla="*/ 216 h 337"/>
                <a:gd name="T26" fmla="*/ 1549 w 1629"/>
                <a:gd name="T27" fmla="*/ 168 h 337"/>
                <a:gd name="T28" fmla="*/ 1510 w 1629"/>
                <a:gd name="T29" fmla="*/ 119 h 337"/>
                <a:gd name="T30" fmla="*/ 1488 w 1629"/>
                <a:gd name="T31" fmla="*/ 117 h 337"/>
                <a:gd name="T32" fmla="*/ 148 w 1629"/>
                <a:gd name="T33" fmla="*/ 117 h 337"/>
                <a:gd name="T34" fmla="*/ 123 w 1629"/>
                <a:gd name="T35" fmla="*/ 120 h 337"/>
                <a:gd name="T36" fmla="*/ 86 w 1629"/>
                <a:gd name="T37" fmla="*/ 167 h 337"/>
                <a:gd name="T38" fmla="*/ 120 w 1629"/>
                <a:gd name="T39" fmla="*/ 214 h 337"/>
                <a:gd name="T40" fmla="*/ 152 w 1629"/>
                <a:gd name="T41" fmla="*/ 217 h 337"/>
                <a:gd name="T42" fmla="*/ 816 w 1629"/>
                <a:gd name="T43" fmla="*/ 21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9" h="337">
                  <a:moveTo>
                    <a:pt x="814" y="337"/>
                  </a:moveTo>
                  <a:cubicBezTo>
                    <a:pt x="556" y="337"/>
                    <a:pt x="297" y="337"/>
                    <a:pt x="39" y="337"/>
                  </a:cubicBezTo>
                  <a:cubicBezTo>
                    <a:pt x="3" y="337"/>
                    <a:pt x="0" y="334"/>
                    <a:pt x="0" y="298"/>
                  </a:cubicBezTo>
                  <a:cubicBezTo>
                    <a:pt x="0" y="210"/>
                    <a:pt x="0" y="122"/>
                    <a:pt x="0" y="34"/>
                  </a:cubicBezTo>
                  <a:cubicBezTo>
                    <a:pt x="0" y="7"/>
                    <a:pt x="6" y="0"/>
                    <a:pt x="34" y="0"/>
                  </a:cubicBezTo>
                  <a:cubicBezTo>
                    <a:pt x="554" y="0"/>
                    <a:pt x="1075" y="0"/>
                    <a:pt x="1595" y="0"/>
                  </a:cubicBezTo>
                  <a:cubicBezTo>
                    <a:pt x="1623" y="0"/>
                    <a:pt x="1629" y="7"/>
                    <a:pt x="1629" y="35"/>
                  </a:cubicBezTo>
                  <a:cubicBezTo>
                    <a:pt x="1629" y="124"/>
                    <a:pt x="1629" y="213"/>
                    <a:pt x="1629" y="302"/>
                  </a:cubicBezTo>
                  <a:cubicBezTo>
                    <a:pt x="1629" y="332"/>
                    <a:pt x="1624" y="337"/>
                    <a:pt x="1594" y="337"/>
                  </a:cubicBezTo>
                  <a:cubicBezTo>
                    <a:pt x="1334" y="337"/>
                    <a:pt x="1074" y="337"/>
                    <a:pt x="814" y="337"/>
                  </a:cubicBezTo>
                  <a:close/>
                  <a:moveTo>
                    <a:pt x="816" y="217"/>
                  </a:moveTo>
                  <a:cubicBezTo>
                    <a:pt x="1037" y="217"/>
                    <a:pt x="1258" y="217"/>
                    <a:pt x="1479" y="217"/>
                  </a:cubicBezTo>
                  <a:cubicBezTo>
                    <a:pt x="1487" y="217"/>
                    <a:pt x="1495" y="217"/>
                    <a:pt x="1503" y="216"/>
                  </a:cubicBezTo>
                  <a:cubicBezTo>
                    <a:pt x="1527" y="214"/>
                    <a:pt x="1547" y="192"/>
                    <a:pt x="1549" y="168"/>
                  </a:cubicBezTo>
                  <a:cubicBezTo>
                    <a:pt x="1550" y="145"/>
                    <a:pt x="1533" y="124"/>
                    <a:pt x="1510" y="119"/>
                  </a:cubicBezTo>
                  <a:cubicBezTo>
                    <a:pt x="1503" y="117"/>
                    <a:pt x="1495" y="117"/>
                    <a:pt x="1488" y="117"/>
                  </a:cubicBezTo>
                  <a:cubicBezTo>
                    <a:pt x="1041" y="117"/>
                    <a:pt x="595" y="117"/>
                    <a:pt x="148" y="117"/>
                  </a:cubicBezTo>
                  <a:cubicBezTo>
                    <a:pt x="140" y="117"/>
                    <a:pt x="131" y="118"/>
                    <a:pt x="123" y="120"/>
                  </a:cubicBezTo>
                  <a:cubicBezTo>
                    <a:pt x="101" y="126"/>
                    <a:pt x="86" y="145"/>
                    <a:pt x="86" y="167"/>
                  </a:cubicBezTo>
                  <a:cubicBezTo>
                    <a:pt x="86" y="188"/>
                    <a:pt x="100" y="208"/>
                    <a:pt x="120" y="214"/>
                  </a:cubicBezTo>
                  <a:cubicBezTo>
                    <a:pt x="130" y="217"/>
                    <a:pt x="141" y="217"/>
                    <a:pt x="152" y="217"/>
                  </a:cubicBezTo>
                  <a:cubicBezTo>
                    <a:pt x="373" y="217"/>
                    <a:pt x="594" y="217"/>
                    <a:pt x="816"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54" name="Freeform 31"/>
            <p:cNvSpPr>
              <a:spLocks/>
            </p:cNvSpPr>
            <p:nvPr/>
          </p:nvSpPr>
          <p:spPr bwMode="auto">
            <a:xfrm>
              <a:off x="2179837" y="1321403"/>
              <a:ext cx="187395" cy="28215"/>
            </a:xfrm>
            <a:custGeom>
              <a:avLst/>
              <a:gdLst>
                <a:gd name="T0" fmla="*/ 800 w 1606"/>
                <a:gd name="T1" fmla="*/ 151 h 151"/>
                <a:gd name="T2" fmla="*/ 42 w 1606"/>
                <a:gd name="T3" fmla="*/ 151 h 151"/>
                <a:gd name="T4" fmla="*/ 20 w 1606"/>
                <a:gd name="T5" fmla="*/ 149 h 151"/>
                <a:gd name="T6" fmla="*/ 6 w 1606"/>
                <a:gd name="T7" fmla="*/ 117 h 151"/>
                <a:gd name="T8" fmla="*/ 35 w 1606"/>
                <a:gd name="T9" fmla="*/ 35 h 151"/>
                <a:gd name="T10" fmla="*/ 80 w 1606"/>
                <a:gd name="T11" fmla="*/ 0 h 151"/>
                <a:gd name="T12" fmla="*/ 1526 w 1606"/>
                <a:gd name="T13" fmla="*/ 0 h 151"/>
                <a:gd name="T14" fmla="*/ 1570 w 1606"/>
                <a:gd name="T15" fmla="*/ 38 h 151"/>
                <a:gd name="T16" fmla="*/ 1597 w 1606"/>
                <a:gd name="T17" fmla="*/ 113 h 151"/>
                <a:gd name="T18" fmla="*/ 1576 w 1606"/>
                <a:gd name="T19" fmla="*/ 150 h 151"/>
                <a:gd name="T20" fmla="*/ 1558 w 1606"/>
                <a:gd name="T21" fmla="*/ 151 h 151"/>
                <a:gd name="T22" fmla="*/ 800 w 1606"/>
                <a:gd name="T2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6" h="151">
                  <a:moveTo>
                    <a:pt x="800" y="151"/>
                  </a:moveTo>
                  <a:cubicBezTo>
                    <a:pt x="547" y="151"/>
                    <a:pt x="295" y="151"/>
                    <a:pt x="42" y="151"/>
                  </a:cubicBezTo>
                  <a:cubicBezTo>
                    <a:pt x="35" y="151"/>
                    <a:pt x="27" y="151"/>
                    <a:pt x="20" y="149"/>
                  </a:cubicBezTo>
                  <a:cubicBezTo>
                    <a:pt x="4" y="146"/>
                    <a:pt x="0" y="132"/>
                    <a:pt x="6" y="117"/>
                  </a:cubicBezTo>
                  <a:cubicBezTo>
                    <a:pt x="16" y="90"/>
                    <a:pt x="27" y="63"/>
                    <a:pt x="35" y="35"/>
                  </a:cubicBezTo>
                  <a:cubicBezTo>
                    <a:pt x="43" y="10"/>
                    <a:pt x="52" y="0"/>
                    <a:pt x="80" y="0"/>
                  </a:cubicBezTo>
                  <a:cubicBezTo>
                    <a:pt x="562" y="0"/>
                    <a:pt x="1044" y="0"/>
                    <a:pt x="1526" y="0"/>
                  </a:cubicBezTo>
                  <a:cubicBezTo>
                    <a:pt x="1554" y="0"/>
                    <a:pt x="1564" y="10"/>
                    <a:pt x="1570" y="38"/>
                  </a:cubicBezTo>
                  <a:cubicBezTo>
                    <a:pt x="1577" y="63"/>
                    <a:pt x="1586" y="88"/>
                    <a:pt x="1597" y="113"/>
                  </a:cubicBezTo>
                  <a:cubicBezTo>
                    <a:pt x="1606" y="133"/>
                    <a:pt x="1598" y="149"/>
                    <a:pt x="1576" y="150"/>
                  </a:cubicBezTo>
                  <a:cubicBezTo>
                    <a:pt x="1570" y="151"/>
                    <a:pt x="1564" y="151"/>
                    <a:pt x="1558" y="151"/>
                  </a:cubicBezTo>
                  <a:cubicBezTo>
                    <a:pt x="1305" y="151"/>
                    <a:pt x="1053" y="151"/>
                    <a:pt x="800"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55" name="Freeform 32"/>
            <p:cNvSpPr>
              <a:spLocks/>
            </p:cNvSpPr>
            <p:nvPr/>
          </p:nvSpPr>
          <p:spPr bwMode="auto">
            <a:xfrm>
              <a:off x="2180055" y="1371281"/>
              <a:ext cx="45719" cy="51261"/>
            </a:xfrm>
            <a:custGeom>
              <a:avLst/>
              <a:gdLst>
                <a:gd name="T0" fmla="*/ 81 w 143"/>
                <a:gd name="T1" fmla="*/ 0 h 408"/>
                <a:gd name="T2" fmla="*/ 134 w 143"/>
                <a:gd name="T3" fmla="*/ 29 h 408"/>
                <a:gd name="T4" fmla="*/ 126 w 143"/>
                <a:gd name="T5" fmla="*/ 83 h 408"/>
                <a:gd name="T6" fmla="*/ 105 w 143"/>
                <a:gd name="T7" fmla="*/ 171 h 408"/>
                <a:gd name="T8" fmla="*/ 130 w 143"/>
                <a:gd name="T9" fmla="*/ 295 h 408"/>
                <a:gd name="T10" fmla="*/ 119 w 143"/>
                <a:gd name="T11" fmla="*/ 367 h 408"/>
                <a:gd name="T12" fmla="*/ 53 w 143"/>
                <a:gd name="T13" fmla="*/ 397 h 408"/>
                <a:gd name="T14" fmla="*/ 27 w 143"/>
                <a:gd name="T15" fmla="*/ 330 h 408"/>
                <a:gd name="T16" fmla="*/ 24 w 143"/>
                <a:gd name="T17" fmla="*/ 269 h 408"/>
                <a:gd name="T18" fmla="*/ 2 w 143"/>
                <a:gd name="T19" fmla="*/ 126 h 408"/>
                <a:gd name="T20" fmla="*/ 51 w 143"/>
                <a:gd name="T21" fmla="*/ 15 h 408"/>
                <a:gd name="T22" fmla="*/ 81 w 143"/>
                <a:gd name="T2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408">
                  <a:moveTo>
                    <a:pt x="81" y="0"/>
                  </a:moveTo>
                  <a:cubicBezTo>
                    <a:pt x="108" y="1"/>
                    <a:pt x="125" y="10"/>
                    <a:pt x="134" y="29"/>
                  </a:cubicBezTo>
                  <a:cubicBezTo>
                    <a:pt x="143" y="48"/>
                    <a:pt x="141" y="69"/>
                    <a:pt x="126" y="83"/>
                  </a:cubicBezTo>
                  <a:cubicBezTo>
                    <a:pt x="96" y="108"/>
                    <a:pt x="99" y="139"/>
                    <a:pt x="105" y="171"/>
                  </a:cubicBezTo>
                  <a:cubicBezTo>
                    <a:pt x="112" y="212"/>
                    <a:pt x="125" y="253"/>
                    <a:pt x="130" y="295"/>
                  </a:cubicBezTo>
                  <a:cubicBezTo>
                    <a:pt x="133" y="318"/>
                    <a:pt x="127" y="344"/>
                    <a:pt x="119" y="367"/>
                  </a:cubicBezTo>
                  <a:cubicBezTo>
                    <a:pt x="109" y="396"/>
                    <a:pt x="78" y="408"/>
                    <a:pt x="53" y="397"/>
                  </a:cubicBezTo>
                  <a:cubicBezTo>
                    <a:pt x="26" y="386"/>
                    <a:pt x="20" y="362"/>
                    <a:pt x="27" y="330"/>
                  </a:cubicBezTo>
                  <a:cubicBezTo>
                    <a:pt x="32" y="311"/>
                    <a:pt x="30" y="288"/>
                    <a:pt x="24" y="269"/>
                  </a:cubicBezTo>
                  <a:cubicBezTo>
                    <a:pt x="8" y="222"/>
                    <a:pt x="0" y="175"/>
                    <a:pt x="2" y="126"/>
                  </a:cubicBezTo>
                  <a:cubicBezTo>
                    <a:pt x="4" y="82"/>
                    <a:pt x="15" y="43"/>
                    <a:pt x="51" y="15"/>
                  </a:cubicBezTo>
                  <a:cubicBezTo>
                    <a:pt x="61" y="7"/>
                    <a:pt x="74" y="3"/>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56" name="Freeform 33"/>
            <p:cNvSpPr>
              <a:spLocks/>
            </p:cNvSpPr>
            <p:nvPr/>
          </p:nvSpPr>
          <p:spPr bwMode="auto">
            <a:xfrm>
              <a:off x="2284929" y="1371281"/>
              <a:ext cx="45719" cy="51645"/>
            </a:xfrm>
            <a:custGeom>
              <a:avLst/>
              <a:gdLst>
                <a:gd name="T0" fmla="*/ 81 w 144"/>
                <a:gd name="T1" fmla="*/ 0 h 411"/>
                <a:gd name="T2" fmla="*/ 135 w 144"/>
                <a:gd name="T3" fmla="*/ 29 h 411"/>
                <a:gd name="T4" fmla="*/ 127 w 144"/>
                <a:gd name="T5" fmla="*/ 83 h 411"/>
                <a:gd name="T6" fmla="*/ 106 w 144"/>
                <a:gd name="T7" fmla="*/ 170 h 411"/>
                <a:gd name="T8" fmla="*/ 129 w 144"/>
                <a:gd name="T9" fmla="*/ 267 h 411"/>
                <a:gd name="T10" fmla="*/ 118 w 144"/>
                <a:gd name="T11" fmla="*/ 372 h 411"/>
                <a:gd name="T12" fmla="*/ 36 w 144"/>
                <a:gd name="T13" fmla="*/ 384 h 411"/>
                <a:gd name="T14" fmla="*/ 26 w 144"/>
                <a:gd name="T15" fmla="*/ 340 h 411"/>
                <a:gd name="T16" fmla="*/ 25 w 144"/>
                <a:gd name="T17" fmla="*/ 267 h 411"/>
                <a:gd name="T18" fmla="*/ 3 w 144"/>
                <a:gd name="T19" fmla="*/ 118 h 411"/>
                <a:gd name="T20" fmla="*/ 52 w 144"/>
                <a:gd name="T21" fmla="*/ 15 h 411"/>
                <a:gd name="T22" fmla="*/ 81 w 144"/>
                <a:gd name="T23"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411">
                  <a:moveTo>
                    <a:pt x="81" y="0"/>
                  </a:moveTo>
                  <a:cubicBezTo>
                    <a:pt x="109" y="1"/>
                    <a:pt x="126" y="10"/>
                    <a:pt x="135" y="29"/>
                  </a:cubicBezTo>
                  <a:cubicBezTo>
                    <a:pt x="144" y="48"/>
                    <a:pt x="142" y="69"/>
                    <a:pt x="127" y="83"/>
                  </a:cubicBezTo>
                  <a:cubicBezTo>
                    <a:pt x="97" y="108"/>
                    <a:pt x="100" y="139"/>
                    <a:pt x="106" y="170"/>
                  </a:cubicBezTo>
                  <a:cubicBezTo>
                    <a:pt x="112" y="203"/>
                    <a:pt x="122" y="235"/>
                    <a:pt x="129" y="267"/>
                  </a:cubicBezTo>
                  <a:cubicBezTo>
                    <a:pt x="136" y="303"/>
                    <a:pt x="136" y="339"/>
                    <a:pt x="118" y="372"/>
                  </a:cubicBezTo>
                  <a:cubicBezTo>
                    <a:pt x="101" y="405"/>
                    <a:pt x="60" y="411"/>
                    <a:pt x="36" y="384"/>
                  </a:cubicBezTo>
                  <a:cubicBezTo>
                    <a:pt x="25" y="372"/>
                    <a:pt x="19" y="356"/>
                    <a:pt x="26" y="340"/>
                  </a:cubicBezTo>
                  <a:cubicBezTo>
                    <a:pt x="37" y="315"/>
                    <a:pt x="34" y="291"/>
                    <a:pt x="25" y="267"/>
                  </a:cubicBezTo>
                  <a:cubicBezTo>
                    <a:pt x="6" y="219"/>
                    <a:pt x="0" y="169"/>
                    <a:pt x="3" y="118"/>
                  </a:cubicBezTo>
                  <a:cubicBezTo>
                    <a:pt x="6" y="77"/>
                    <a:pt x="19" y="41"/>
                    <a:pt x="52" y="15"/>
                  </a:cubicBezTo>
                  <a:cubicBezTo>
                    <a:pt x="62" y="7"/>
                    <a:pt x="75" y="3"/>
                    <a:pt x="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57" name="Freeform 34"/>
            <p:cNvSpPr>
              <a:spLocks/>
            </p:cNvSpPr>
            <p:nvPr/>
          </p:nvSpPr>
          <p:spPr bwMode="auto">
            <a:xfrm>
              <a:off x="2232432" y="1371281"/>
              <a:ext cx="45719" cy="51133"/>
            </a:xfrm>
            <a:custGeom>
              <a:avLst/>
              <a:gdLst>
                <a:gd name="T0" fmla="*/ 78 w 141"/>
                <a:gd name="T1" fmla="*/ 0 h 407"/>
                <a:gd name="T2" fmla="*/ 132 w 141"/>
                <a:gd name="T3" fmla="*/ 29 h 407"/>
                <a:gd name="T4" fmla="*/ 124 w 141"/>
                <a:gd name="T5" fmla="*/ 82 h 407"/>
                <a:gd name="T6" fmla="*/ 104 w 141"/>
                <a:gd name="T7" fmla="*/ 178 h 407"/>
                <a:gd name="T8" fmla="*/ 127 w 141"/>
                <a:gd name="T9" fmla="*/ 275 h 407"/>
                <a:gd name="T10" fmla="*/ 116 w 141"/>
                <a:gd name="T11" fmla="*/ 373 h 407"/>
                <a:gd name="T12" fmla="*/ 55 w 141"/>
                <a:gd name="T13" fmla="*/ 398 h 407"/>
                <a:gd name="T14" fmla="*/ 26 w 141"/>
                <a:gd name="T15" fmla="*/ 340 h 407"/>
                <a:gd name="T16" fmla="*/ 23 w 141"/>
                <a:gd name="T17" fmla="*/ 262 h 407"/>
                <a:gd name="T18" fmla="*/ 5 w 141"/>
                <a:gd name="T19" fmla="*/ 93 h 407"/>
                <a:gd name="T20" fmla="*/ 53 w 141"/>
                <a:gd name="T21" fmla="*/ 11 h 407"/>
                <a:gd name="T22" fmla="*/ 78 w 141"/>
                <a:gd name="T2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1" h="407">
                  <a:moveTo>
                    <a:pt x="78" y="0"/>
                  </a:moveTo>
                  <a:cubicBezTo>
                    <a:pt x="106" y="1"/>
                    <a:pt x="123" y="10"/>
                    <a:pt x="132" y="29"/>
                  </a:cubicBezTo>
                  <a:cubicBezTo>
                    <a:pt x="141" y="48"/>
                    <a:pt x="139" y="69"/>
                    <a:pt x="124" y="82"/>
                  </a:cubicBezTo>
                  <a:cubicBezTo>
                    <a:pt x="91" y="110"/>
                    <a:pt x="98" y="145"/>
                    <a:pt x="104" y="178"/>
                  </a:cubicBezTo>
                  <a:cubicBezTo>
                    <a:pt x="109" y="211"/>
                    <a:pt x="120" y="243"/>
                    <a:pt x="127" y="275"/>
                  </a:cubicBezTo>
                  <a:cubicBezTo>
                    <a:pt x="133" y="308"/>
                    <a:pt x="131" y="341"/>
                    <a:pt x="116" y="373"/>
                  </a:cubicBezTo>
                  <a:cubicBezTo>
                    <a:pt x="104" y="396"/>
                    <a:pt x="79" y="407"/>
                    <a:pt x="55" y="398"/>
                  </a:cubicBezTo>
                  <a:cubicBezTo>
                    <a:pt x="32" y="389"/>
                    <a:pt x="17" y="363"/>
                    <a:pt x="26" y="340"/>
                  </a:cubicBezTo>
                  <a:cubicBezTo>
                    <a:pt x="38" y="312"/>
                    <a:pt x="33" y="287"/>
                    <a:pt x="23" y="262"/>
                  </a:cubicBezTo>
                  <a:cubicBezTo>
                    <a:pt x="2" y="207"/>
                    <a:pt x="0" y="150"/>
                    <a:pt x="5" y="93"/>
                  </a:cubicBezTo>
                  <a:cubicBezTo>
                    <a:pt x="8" y="59"/>
                    <a:pt x="25" y="31"/>
                    <a:pt x="53" y="11"/>
                  </a:cubicBezTo>
                  <a:cubicBezTo>
                    <a:pt x="62" y="5"/>
                    <a:pt x="73" y="2"/>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58" name="Freeform 35"/>
            <p:cNvSpPr>
              <a:spLocks/>
            </p:cNvSpPr>
            <p:nvPr/>
          </p:nvSpPr>
          <p:spPr bwMode="auto">
            <a:xfrm>
              <a:off x="2337425" y="1370137"/>
              <a:ext cx="45719" cy="51773"/>
            </a:xfrm>
            <a:custGeom>
              <a:avLst/>
              <a:gdLst>
                <a:gd name="T0" fmla="*/ 133 w 143"/>
                <a:gd name="T1" fmla="*/ 315 h 412"/>
                <a:gd name="T2" fmla="*/ 115 w 143"/>
                <a:gd name="T3" fmla="*/ 379 h 412"/>
                <a:gd name="T4" fmla="*/ 56 w 143"/>
                <a:gd name="T5" fmla="*/ 404 h 412"/>
                <a:gd name="T6" fmla="*/ 27 w 143"/>
                <a:gd name="T7" fmla="*/ 346 h 412"/>
                <a:gd name="T8" fmla="*/ 24 w 143"/>
                <a:gd name="T9" fmla="*/ 270 h 412"/>
                <a:gd name="T10" fmla="*/ 5 w 143"/>
                <a:gd name="T11" fmla="*/ 101 h 412"/>
                <a:gd name="T12" fmla="*/ 59 w 143"/>
                <a:gd name="T13" fmla="*/ 14 h 412"/>
                <a:gd name="T14" fmla="*/ 126 w 143"/>
                <a:gd name="T15" fmla="*/ 25 h 412"/>
                <a:gd name="T16" fmla="*/ 125 w 143"/>
                <a:gd name="T17" fmla="*/ 87 h 412"/>
                <a:gd name="T18" fmla="*/ 105 w 143"/>
                <a:gd name="T19" fmla="*/ 189 h 412"/>
                <a:gd name="T20" fmla="*/ 126 w 143"/>
                <a:gd name="T21" fmla="*/ 278 h 412"/>
                <a:gd name="T22" fmla="*/ 130 w 143"/>
                <a:gd name="T23" fmla="*/ 313 h 412"/>
                <a:gd name="T24" fmla="*/ 133 w 143"/>
                <a:gd name="T25" fmla="*/ 31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412">
                  <a:moveTo>
                    <a:pt x="133" y="315"/>
                  </a:moveTo>
                  <a:cubicBezTo>
                    <a:pt x="127" y="336"/>
                    <a:pt x="123" y="358"/>
                    <a:pt x="115" y="379"/>
                  </a:cubicBezTo>
                  <a:cubicBezTo>
                    <a:pt x="106" y="402"/>
                    <a:pt x="78" y="412"/>
                    <a:pt x="56" y="404"/>
                  </a:cubicBezTo>
                  <a:cubicBezTo>
                    <a:pt x="34" y="395"/>
                    <a:pt x="18" y="368"/>
                    <a:pt x="27" y="346"/>
                  </a:cubicBezTo>
                  <a:cubicBezTo>
                    <a:pt x="37" y="319"/>
                    <a:pt x="33" y="294"/>
                    <a:pt x="24" y="270"/>
                  </a:cubicBezTo>
                  <a:cubicBezTo>
                    <a:pt x="3" y="215"/>
                    <a:pt x="0" y="158"/>
                    <a:pt x="5" y="101"/>
                  </a:cubicBezTo>
                  <a:cubicBezTo>
                    <a:pt x="8" y="63"/>
                    <a:pt x="27" y="34"/>
                    <a:pt x="59" y="14"/>
                  </a:cubicBezTo>
                  <a:cubicBezTo>
                    <a:pt x="80" y="0"/>
                    <a:pt x="109" y="5"/>
                    <a:pt x="126" y="25"/>
                  </a:cubicBezTo>
                  <a:cubicBezTo>
                    <a:pt x="140" y="42"/>
                    <a:pt x="143" y="71"/>
                    <a:pt x="125" y="87"/>
                  </a:cubicBezTo>
                  <a:cubicBezTo>
                    <a:pt x="91" y="117"/>
                    <a:pt x="98" y="153"/>
                    <a:pt x="105" y="189"/>
                  </a:cubicBezTo>
                  <a:cubicBezTo>
                    <a:pt x="110" y="219"/>
                    <a:pt x="119" y="248"/>
                    <a:pt x="126" y="278"/>
                  </a:cubicBezTo>
                  <a:cubicBezTo>
                    <a:pt x="129" y="289"/>
                    <a:pt x="129" y="302"/>
                    <a:pt x="130" y="313"/>
                  </a:cubicBezTo>
                  <a:cubicBezTo>
                    <a:pt x="131" y="314"/>
                    <a:pt x="132" y="314"/>
                    <a:pt x="133"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grpSp>
      <p:grpSp>
        <p:nvGrpSpPr>
          <p:cNvPr id="271" name="Group 270"/>
          <p:cNvGrpSpPr/>
          <p:nvPr/>
        </p:nvGrpSpPr>
        <p:grpSpPr>
          <a:xfrm>
            <a:off x="2355244" y="3963485"/>
            <a:ext cx="3201663" cy="2213752"/>
            <a:chOff x="1529960" y="2574000"/>
            <a:chExt cx="2079799" cy="1437674"/>
          </a:xfrm>
        </p:grpSpPr>
        <p:sp>
          <p:nvSpPr>
            <p:cNvPr id="272" name="Rechthoek 18"/>
            <p:cNvSpPr/>
            <p:nvPr/>
          </p:nvSpPr>
          <p:spPr>
            <a:xfrm>
              <a:off x="2067152" y="2581701"/>
              <a:ext cx="428084" cy="1429973"/>
            </a:xfrm>
            <a:prstGeom prst="rect">
              <a:avLst/>
            </a:prstGeom>
            <a:solidFill>
              <a:srgbClr val="F1592A"/>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496"/>
              <a:endParaRPr lang="en-GB">
                <a:solidFill>
                  <a:prstClr val="white"/>
                </a:solidFill>
                <a:latin typeface="Calibri" panose="020F0502020204030204" pitchFamily="34" charset="0"/>
              </a:endParaRPr>
            </a:p>
          </p:txBody>
        </p:sp>
        <p:sp>
          <p:nvSpPr>
            <p:cNvPr id="273" name="Rechthoek 71"/>
            <p:cNvSpPr/>
            <p:nvPr/>
          </p:nvSpPr>
          <p:spPr>
            <a:xfrm>
              <a:off x="1529960" y="2574000"/>
              <a:ext cx="1903690" cy="1429200"/>
            </a:xfrm>
            <a:prstGeom prst="rect">
              <a:avLst/>
            </a:prstGeom>
            <a:noFill/>
            <a:ln w="25400">
              <a:solidFill>
                <a:srgbClr val="F159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03496"/>
              <a:endParaRPr lang="en-GB">
                <a:solidFill>
                  <a:prstClr val="white"/>
                </a:solidFill>
                <a:latin typeface="Calibri" panose="020F0502020204030204" pitchFamily="34" charset="0"/>
              </a:endParaRPr>
            </a:p>
          </p:txBody>
        </p:sp>
        <p:pic>
          <p:nvPicPr>
            <p:cNvPr id="274"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778" y="3045763"/>
              <a:ext cx="386409" cy="322402"/>
            </a:xfrm>
            <a:prstGeom prst="rect">
              <a:avLst/>
            </a:prstGeom>
          </p:spPr>
        </p:pic>
        <p:sp>
          <p:nvSpPr>
            <p:cNvPr id="275" name="TextBox 94"/>
            <p:cNvSpPr txBox="1"/>
            <p:nvPr/>
          </p:nvSpPr>
          <p:spPr>
            <a:xfrm>
              <a:off x="2484601" y="2650357"/>
              <a:ext cx="1125158" cy="1259237"/>
            </a:xfrm>
            <a:prstGeom prst="rect">
              <a:avLst/>
            </a:prstGeom>
            <a:noFill/>
          </p:spPr>
          <p:txBody>
            <a:bodyPr wrap="square" rtlCol="0">
              <a:spAutoFit/>
            </a:bodyPr>
            <a:lstStyle>
              <a:defPPr>
                <a:defRPr lang="nl-NL"/>
              </a:defPPr>
              <a:lvl1pPr>
                <a:lnSpc>
                  <a:spcPts val="1200"/>
                </a:lnSpc>
                <a:defRPr sz="1200">
                  <a:latin typeface="Calibri" pitchFamily="34" charset="0"/>
                </a:defRPr>
              </a:lvl1pPr>
            </a:lstStyle>
            <a:p>
              <a:pPr defTabSz="703496"/>
              <a:endParaRPr lang="nl-NL" dirty="0" smtClean="0">
                <a:solidFill>
                  <a:srgbClr val="197AA0"/>
                </a:solidFill>
              </a:endParaRPr>
            </a:p>
            <a:p>
              <a:pPr defTabSz="703496"/>
              <a:r>
                <a:rPr lang="nl-NL" dirty="0" smtClean="0">
                  <a:solidFill>
                    <a:srgbClr val="197AA0"/>
                  </a:solidFill>
                </a:rPr>
                <a:t>Heat </a:t>
              </a:r>
              <a:r>
                <a:rPr lang="nl-NL" dirty="0">
                  <a:solidFill>
                    <a:srgbClr val="197AA0"/>
                  </a:solidFill>
                </a:rPr>
                <a:t>Pump</a:t>
              </a:r>
            </a:p>
            <a:p>
              <a:pPr defTabSz="703496"/>
              <a:endParaRPr lang="nl-NL" dirty="0">
                <a:solidFill>
                  <a:srgbClr val="197AA0"/>
                </a:solidFill>
              </a:endParaRPr>
            </a:p>
            <a:p>
              <a:pPr defTabSz="703496"/>
              <a:endParaRPr lang="nl-NL" dirty="0" smtClean="0">
                <a:solidFill>
                  <a:srgbClr val="197AA0"/>
                </a:solidFill>
              </a:endParaRPr>
            </a:p>
            <a:p>
              <a:pPr defTabSz="703496"/>
              <a:r>
                <a:rPr lang="nl-NL" dirty="0" smtClean="0">
                  <a:solidFill>
                    <a:srgbClr val="197AA0"/>
                  </a:solidFill>
                </a:rPr>
                <a:t>Solar (&amp; Wind)</a:t>
              </a:r>
              <a:endParaRPr lang="nl-NL" dirty="0">
                <a:solidFill>
                  <a:srgbClr val="197AA0"/>
                </a:solidFill>
              </a:endParaRPr>
            </a:p>
            <a:p>
              <a:pPr defTabSz="703496"/>
              <a:endParaRPr lang="nl-NL" dirty="0">
                <a:solidFill>
                  <a:srgbClr val="197AA0"/>
                </a:solidFill>
              </a:endParaRPr>
            </a:p>
            <a:p>
              <a:pPr defTabSz="703496"/>
              <a:endParaRPr lang="nl-NL" dirty="0" smtClean="0">
                <a:solidFill>
                  <a:srgbClr val="197AA0"/>
                </a:solidFill>
              </a:endParaRPr>
            </a:p>
            <a:p>
              <a:pPr defTabSz="703496"/>
              <a:r>
                <a:rPr lang="nl-NL" dirty="0" smtClean="0">
                  <a:solidFill>
                    <a:srgbClr val="197AA0"/>
                  </a:solidFill>
                </a:rPr>
                <a:t>Electric </a:t>
              </a:r>
              <a:endParaRPr lang="nl-NL" dirty="0">
                <a:solidFill>
                  <a:srgbClr val="197AA0"/>
                </a:solidFill>
              </a:endParaRPr>
            </a:p>
            <a:p>
              <a:pPr defTabSz="703496"/>
              <a:r>
                <a:rPr lang="nl-NL" dirty="0">
                  <a:solidFill>
                    <a:srgbClr val="197AA0"/>
                  </a:solidFill>
                </a:rPr>
                <a:t>Vehicle</a:t>
              </a:r>
            </a:p>
            <a:p>
              <a:pPr defTabSz="703496"/>
              <a:endParaRPr lang="nl-NL" dirty="0">
                <a:solidFill>
                  <a:srgbClr val="197AA0"/>
                </a:solidFill>
              </a:endParaRPr>
            </a:p>
            <a:p>
              <a:pPr defTabSz="703496"/>
              <a:endParaRPr lang="nl-NL" dirty="0" smtClean="0">
                <a:solidFill>
                  <a:srgbClr val="197AA0"/>
                </a:solidFill>
              </a:endParaRPr>
            </a:p>
            <a:p>
              <a:pPr defTabSz="703496"/>
              <a:r>
                <a:rPr lang="nl-NL" dirty="0" smtClean="0">
                  <a:solidFill>
                    <a:srgbClr val="197AA0"/>
                  </a:solidFill>
                </a:rPr>
                <a:t>Airco </a:t>
              </a:r>
              <a:r>
                <a:rPr lang="nl-NL" dirty="0">
                  <a:solidFill>
                    <a:srgbClr val="197AA0"/>
                  </a:solidFill>
                </a:rPr>
                <a:t>System</a:t>
              </a:r>
              <a:endParaRPr lang="en-US" dirty="0">
                <a:solidFill>
                  <a:srgbClr val="197AA0"/>
                </a:solidFill>
              </a:endParaRPr>
            </a:p>
          </p:txBody>
        </p:sp>
        <p:grpSp>
          <p:nvGrpSpPr>
            <p:cNvPr id="276" name="Group 43"/>
            <p:cNvGrpSpPr>
              <a:grpSpLocks noChangeAspect="1"/>
            </p:cNvGrpSpPr>
            <p:nvPr/>
          </p:nvGrpSpPr>
          <p:grpSpPr bwMode="auto">
            <a:xfrm>
              <a:off x="2155554" y="2644325"/>
              <a:ext cx="264177" cy="264177"/>
              <a:chOff x="4694" y="892"/>
              <a:chExt cx="959" cy="959"/>
            </a:xfrm>
            <a:solidFill>
              <a:schemeClr val="bg1"/>
            </a:solidFill>
          </p:grpSpPr>
          <p:sp>
            <p:nvSpPr>
              <p:cNvPr id="286" name="Freeform 44"/>
              <p:cNvSpPr>
                <a:spLocks noEditPoints="1"/>
              </p:cNvSpPr>
              <p:nvPr/>
            </p:nvSpPr>
            <p:spPr bwMode="auto">
              <a:xfrm>
                <a:off x="4694" y="892"/>
                <a:ext cx="959" cy="959"/>
              </a:xfrm>
              <a:custGeom>
                <a:avLst/>
                <a:gdLst>
                  <a:gd name="T0" fmla="*/ 74 w 521"/>
                  <a:gd name="T1" fmla="*/ 219 h 521"/>
                  <a:gd name="T2" fmla="*/ 99 w 521"/>
                  <a:gd name="T3" fmla="*/ 158 h 521"/>
                  <a:gd name="T4" fmla="*/ 0 w 521"/>
                  <a:gd name="T5" fmla="*/ 153 h 521"/>
                  <a:gd name="T6" fmla="*/ 74 w 521"/>
                  <a:gd name="T7" fmla="*/ 219 h 521"/>
                  <a:gd name="T8" fmla="*/ 422 w 521"/>
                  <a:gd name="T9" fmla="*/ 363 h 521"/>
                  <a:gd name="T10" fmla="*/ 521 w 521"/>
                  <a:gd name="T11" fmla="*/ 368 h 521"/>
                  <a:gd name="T12" fmla="*/ 447 w 521"/>
                  <a:gd name="T13" fmla="*/ 302 h 521"/>
                  <a:gd name="T14" fmla="*/ 422 w 521"/>
                  <a:gd name="T15" fmla="*/ 363 h 521"/>
                  <a:gd name="T16" fmla="*/ 363 w 521"/>
                  <a:gd name="T17" fmla="*/ 99 h 521"/>
                  <a:gd name="T18" fmla="*/ 368 w 521"/>
                  <a:gd name="T19" fmla="*/ 0 h 521"/>
                  <a:gd name="T20" fmla="*/ 302 w 521"/>
                  <a:gd name="T21" fmla="*/ 74 h 521"/>
                  <a:gd name="T22" fmla="*/ 363 w 521"/>
                  <a:gd name="T23" fmla="*/ 99 h 521"/>
                  <a:gd name="T24" fmla="*/ 521 w 521"/>
                  <a:gd name="T25" fmla="*/ 153 h 521"/>
                  <a:gd name="T26" fmla="*/ 422 w 521"/>
                  <a:gd name="T27" fmla="*/ 158 h 521"/>
                  <a:gd name="T28" fmla="*/ 447 w 521"/>
                  <a:gd name="T29" fmla="*/ 219 h 521"/>
                  <a:gd name="T30" fmla="*/ 521 w 521"/>
                  <a:gd name="T31" fmla="*/ 153 h 521"/>
                  <a:gd name="T32" fmla="*/ 158 w 521"/>
                  <a:gd name="T33" fmla="*/ 99 h 521"/>
                  <a:gd name="T34" fmla="*/ 219 w 521"/>
                  <a:gd name="T35" fmla="*/ 74 h 521"/>
                  <a:gd name="T36" fmla="*/ 153 w 521"/>
                  <a:gd name="T37" fmla="*/ 0 h 521"/>
                  <a:gd name="T38" fmla="*/ 158 w 521"/>
                  <a:gd name="T39" fmla="*/ 99 h 521"/>
                  <a:gd name="T40" fmla="*/ 0 w 521"/>
                  <a:gd name="T41" fmla="*/ 368 h 521"/>
                  <a:gd name="T42" fmla="*/ 99 w 521"/>
                  <a:gd name="T43" fmla="*/ 363 h 521"/>
                  <a:gd name="T44" fmla="*/ 74 w 521"/>
                  <a:gd name="T45" fmla="*/ 302 h 521"/>
                  <a:gd name="T46" fmla="*/ 0 w 521"/>
                  <a:gd name="T47" fmla="*/ 368 h 521"/>
                  <a:gd name="T48" fmla="*/ 302 w 521"/>
                  <a:gd name="T49" fmla="*/ 447 h 521"/>
                  <a:gd name="T50" fmla="*/ 368 w 521"/>
                  <a:gd name="T51" fmla="*/ 521 h 521"/>
                  <a:gd name="T52" fmla="*/ 363 w 521"/>
                  <a:gd name="T53" fmla="*/ 422 h 521"/>
                  <a:gd name="T54" fmla="*/ 302 w 521"/>
                  <a:gd name="T55" fmla="*/ 447 h 521"/>
                  <a:gd name="T56" fmla="*/ 153 w 521"/>
                  <a:gd name="T57" fmla="*/ 521 h 521"/>
                  <a:gd name="T58" fmla="*/ 219 w 521"/>
                  <a:gd name="T59" fmla="*/ 447 h 521"/>
                  <a:gd name="T60" fmla="*/ 158 w 521"/>
                  <a:gd name="T61" fmla="*/ 422 h 521"/>
                  <a:gd name="T62" fmla="*/ 153 w 521"/>
                  <a:gd name="T63"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1" h="521">
                    <a:moveTo>
                      <a:pt x="74" y="219"/>
                    </a:moveTo>
                    <a:cubicBezTo>
                      <a:pt x="79" y="197"/>
                      <a:pt x="88" y="176"/>
                      <a:pt x="99" y="158"/>
                    </a:cubicBezTo>
                    <a:cubicBezTo>
                      <a:pt x="0" y="153"/>
                      <a:pt x="0" y="153"/>
                      <a:pt x="0" y="153"/>
                    </a:cubicBezTo>
                    <a:lnTo>
                      <a:pt x="74" y="219"/>
                    </a:lnTo>
                    <a:close/>
                    <a:moveTo>
                      <a:pt x="422" y="363"/>
                    </a:moveTo>
                    <a:cubicBezTo>
                      <a:pt x="521" y="368"/>
                      <a:pt x="521" y="368"/>
                      <a:pt x="521" y="368"/>
                    </a:cubicBezTo>
                    <a:cubicBezTo>
                      <a:pt x="447" y="302"/>
                      <a:pt x="447" y="302"/>
                      <a:pt x="447" y="302"/>
                    </a:cubicBezTo>
                    <a:cubicBezTo>
                      <a:pt x="442" y="324"/>
                      <a:pt x="434" y="345"/>
                      <a:pt x="422" y="363"/>
                    </a:cubicBezTo>
                    <a:close/>
                    <a:moveTo>
                      <a:pt x="363" y="99"/>
                    </a:moveTo>
                    <a:cubicBezTo>
                      <a:pt x="368" y="0"/>
                      <a:pt x="368" y="0"/>
                      <a:pt x="368" y="0"/>
                    </a:cubicBezTo>
                    <a:cubicBezTo>
                      <a:pt x="302" y="74"/>
                      <a:pt x="302" y="74"/>
                      <a:pt x="302" y="74"/>
                    </a:cubicBezTo>
                    <a:cubicBezTo>
                      <a:pt x="324" y="79"/>
                      <a:pt x="345" y="87"/>
                      <a:pt x="363" y="99"/>
                    </a:cubicBezTo>
                    <a:close/>
                    <a:moveTo>
                      <a:pt x="521" y="153"/>
                    </a:moveTo>
                    <a:cubicBezTo>
                      <a:pt x="422" y="158"/>
                      <a:pt x="422" y="158"/>
                      <a:pt x="422" y="158"/>
                    </a:cubicBezTo>
                    <a:cubicBezTo>
                      <a:pt x="434" y="176"/>
                      <a:pt x="442" y="197"/>
                      <a:pt x="447" y="219"/>
                    </a:cubicBezTo>
                    <a:lnTo>
                      <a:pt x="521" y="153"/>
                    </a:lnTo>
                    <a:close/>
                    <a:moveTo>
                      <a:pt x="158" y="99"/>
                    </a:moveTo>
                    <a:cubicBezTo>
                      <a:pt x="176" y="87"/>
                      <a:pt x="197" y="79"/>
                      <a:pt x="219" y="74"/>
                    </a:cubicBezTo>
                    <a:cubicBezTo>
                      <a:pt x="153" y="0"/>
                      <a:pt x="153" y="0"/>
                      <a:pt x="153" y="0"/>
                    </a:cubicBezTo>
                    <a:lnTo>
                      <a:pt x="158" y="99"/>
                    </a:lnTo>
                    <a:close/>
                    <a:moveTo>
                      <a:pt x="0" y="368"/>
                    </a:moveTo>
                    <a:cubicBezTo>
                      <a:pt x="99" y="363"/>
                      <a:pt x="99" y="363"/>
                      <a:pt x="99" y="363"/>
                    </a:cubicBezTo>
                    <a:cubicBezTo>
                      <a:pt x="88" y="345"/>
                      <a:pt x="79" y="324"/>
                      <a:pt x="74" y="302"/>
                    </a:cubicBezTo>
                    <a:lnTo>
                      <a:pt x="0" y="368"/>
                    </a:lnTo>
                    <a:close/>
                    <a:moveTo>
                      <a:pt x="302" y="447"/>
                    </a:moveTo>
                    <a:cubicBezTo>
                      <a:pt x="368" y="521"/>
                      <a:pt x="368" y="521"/>
                      <a:pt x="368" y="521"/>
                    </a:cubicBezTo>
                    <a:cubicBezTo>
                      <a:pt x="363" y="422"/>
                      <a:pt x="363" y="422"/>
                      <a:pt x="363" y="422"/>
                    </a:cubicBezTo>
                    <a:cubicBezTo>
                      <a:pt x="345" y="434"/>
                      <a:pt x="324" y="442"/>
                      <a:pt x="302" y="447"/>
                    </a:cubicBezTo>
                    <a:close/>
                    <a:moveTo>
                      <a:pt x="153" y="521"/>
                    </a:moveTo>
                    <a:cubicBezTo>
                      <a:pt x="219" y="447"/>
                      <a:pt x="219" y="447"/>
                      <a:pt x="219" y="447"/>
                    </a:cubicBezTo>
                    <a:cubicBezTo>
                      <a:pt x="197" y="442"/>
                      <a:pt x="176" y="434"/>
                      <a:pt x="158" y="422"/>
                    </a:cubicBezTo>
                    <a:lnTo>
                      <a:pt x="153" y="521"/>
                    </a:lnTo>
                    <a:close/>
                  </a:path>
                </a:pathLst>
              </a:custGeom>
              <a:grpFill/>
              <a:ln w="10795">
                <a:noFill/>
                <a:round/>
                <a:headEnd/>
                <a:tailEnd/>
              </a:ln>
              <a:extLst/>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sp>
            <p:nvSpPr>
              <p:cNvPr id="287" name="Oval 45"/>
              <p:cNvSpPr>
                <a:spLocks noChangeArrowheads="1"/>
              </p:cNvSpPr>
              <p:nvPr/>
            </p:nvSpPr>
            <p:spPr bwMode="auto">
              <a:xfrm>
                <a:off x="4891" y="1089"/>
                <a:ext cx="565" cy="565"/>
              </a:xfrm>
              <a:prstGeom prst="ellipse">
                <a:avLst/>
              </a:prstGeom>
              <a:grpFill/>
              <a:ln w="10795">
                <a:noFill/>
                <a:round/>
                <a:headEnd/>
                <a:tailEnd/>
              </a:ln>
              <a:extLst/>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grpSp>
        <p:grpSp>
          <p:nvGrpSpPr>
            <p:cNvPr id="277" name="Group 4"/>
            <p:cNvGrpSpPr>
              <a:grpSpLocks noChangeAspect="1"/>
            </p:cNvGrpSpPr>
            <p:nvPr/>
          </p:nvGrpSpPr>
          <p:grpSpPr bwMode="auto">
            <a:xfrm flipH="1">
              <a:off x="2103264" y="2977689"/>
              <a:ext cx="327409" cy="211261"/>
              <a:chOff x="1079" y="734"/>
              <a:chExt cx="1790" cy="1155"/>
            </a:xfrm>
            <a:solidFill>
              <a:schemeClr val="bg1"/>
            </a:solidFill>
          </p:grpSpPr>
          <p:sp>
            <p:nvSpPr>
              <p:cNvPr id="280" name="Freeform 5"/>
              <p:cNvSpPr>
                <a:spLocks noEditPoints="1"/>
              </p:cNvSpPr>
              <p:nvPr/>
            </p:nvSpPr>
            <p:spPr bwMode="auto">
              <a:xfrm>
                <a:off x="1079" y="852"/>
                <a:ext cx="1137" cy="1000"/>
              </a:xfrm>
              <a:custGeom>
                <a:avLst/>
                <a:gdLst>
                  <a:gd name="T0" fmla="*/ 65 w 1480"/>
                  <a:gd name="T1" fmla="*/ 1300 h 1301"/>
                  <a:gd name="T2" fmla="*/ 96 w 1480"/>
                  <a:gd name="T3" fmla="*/ 702 h 1301"/>
                  <a:gd name="T4" fmla="*/ 207 w 1480"/>
                  <a:gd name="T5" fmla="*/ 46 h 1301"/>
                  <a:gd name="T6" fmla="*/ 750 w 1480"/>
                  <a:gd name="T7" fmla="*/ 0 h 1301"/>
                  <a:gd name="T8" fmla="*/ 1294 w 1480"/>
                  <a:gd name="T9" fmla="*/ 51 h 1301"/>
                  <a:gd name="T10" fmla="*/ 1473 w 1480"/>
                  <a:gd name="T11" fmla="*/ 1230 h 1301"/>
                  <a:gd name="T12" fmla="*/ 958 w 1480"/>
                  <a:gd name="T13" fmla="*/ 1300 h 1301"/>
                  <a:gd name="T14" fmla="*/ 911 w 1480"/>
                  <a:gd name="T15" fmla="*/ 1100 h 1301"/>
                  <a:gd name="T16" fmla="*/ 926 w 1480"/>
                  <a:gd name="T17" fmla="*/ 887 h 1301"/>
                  <a:gd name="T18" fmla="*/ 582 w 1480"/>
                  <a:gd name="T19" fmla="*/ 860 h 1301"/>
                  <a:gd name="T20" fmla="*/ 538 w 1480"/>
                  <a:gd name="T21" fmla="*/ 1062 h 1301"/>
                  <a:gd name="T22" fmla="*/ 739 w 1480"/>
                  <a:gd name="T23" fmla="*/ 1100 h 1301"/>
                  <a:gd name="T24" fmla="*/ 882 w 1480"/>
                  <a:gd name="T25" fmla="*/ 773 h 1301"/>
                  <a:gd name="T26" fmla="*/ 897 w 1480"/>
                  <a:gd name="T27" fmla="*/ 582 h 1301"/>
                  <a:gd name="T28" fmla="*/ 614 w 1480"/>
                  <a:gd name="T29" fmla="*/ 550 h 1301"/>
                  <a:gd name="T30" fmla="*/ 570 w 1480"/>
                  <a:gd name="T31" fmla="*/ 737 h 1301"/>
                  <a:gd name="T32" fmla="*/ 741 w 1480"/>
                  <a:gd name="T33" fmla="*/ 773 h 1301"/>
                  <a:gd name="T34" fmla="*/ 852 w 1480"/>
                  <a:gd name="T35" fmla="*/ 463 h 1301"/>
                  <a:gd name="T36" fmla="*/ 878 w 1480"/>
                  <a:gd name="T37" fmla="*/ 374 h 1301"/>
                  <a:gd name="T38" fmla="*/ 827 w 1480"/>
                  <a:gd name="T39" fmla="*/ 200 h 1301"/>
                  <a:gd name="T40" fmla="*/ 620 w 1480"/>
                  <a:gd name="T41" fmla="*/ 226 h 1301"/>
                  <a:gd name="T42" fmla="*/ 634 w 1480"/>
                  <a:gd name="T43" fmla="*/ 463 h 1301"/>
                  <a:gd name="T44" fmla="*/ 1145 w 1480"/>
                  <a:gd name="T45" fmla="*/ 1100 h 1301"/>
                  <a:gd name="T46" fmla="*/ 1277 w 1480"/>
                  <a:gd name="T47" fmla="*/ 1067 h 1301"/>
                  <a:gd name="T48" fmla="*/ 1220 w 1480"/>
                  <a:gd name="T49" fmla="*/ 860 h 1301"/>
                  <a:gd name="T50" fmla="*/ 997 w 1480"/>
                  <a:gd name="T51" fmla="*/ 890 h 1301"/>
                  <a:gd name="T52" fmla="*/ 1047 w 1480"/>
                  <a:gd name="T53" fmla="*/ 1100 h 1301"/>
                  <a:gd name="T54" fmla="*/ 334 w 1480"/>
                  <a:gd name="T55" fmla="*/ 1100 h 1301"/>
                  <a:gd name="T56" fmla="*/ 466 w 1480"/>
                  <a:gd name="T57" fmla="*/ 1076 h 1301"/>
                  <a:gd name="T58" fmla="*/ 446 w 1480"/>
                  <a:gd name="T59" fmla="*/ 860 h 1301"/>
                  <a:gd name="T60" fmla="*/ 231 w 1480"/>
                  <a:gd name="T61" fmla="*/ 894 h 1301"/>
                  <a:gd name="T62" fmla="*/ 237 w 1480"/>
                  <a:gd name="T63" fmla="*/ 1100 h 1301"/>
                  <a:gd name="T64" fmla="*/ 1067 w 1480"/>
                  <a:gd name="T65" fmla="*/ 467 h 1301"/>
                  <a:gd name="T66" fmla="*/ 1179 w 1480"/>
                  <a:gd name="T67" fmla="*/ 427 h 1301"/>
                  <a:gd name="T68" fmla="*/ 1114 w 1480"/>
                  <a:gd name="T69" fmla="*/ 200 h 1301"/>
                  <a:gd name="T70" fmla="*/ 934 w 1480"/>
                  <a:gd name="T71" fmla="*/ 238 h 1301"/>
                  <a:gd name="T72" fmla="*/ 991 w 1480"/>
                  <a:gd name="T73" fmla="*/ 467 h 1301"/>
                  <a:gd name="T74" fmla="*/ 422 w 1480"/>
                  <a:gd name="T75" fmla="*/ 463 h 1301"/>
                  <a:gd name="T76" fmla="*/ 530 w 1480"/>
                  <a:gd name="T77" fmla="*/ 434 h 1301"/>
                  <a:gd name="T78" fmla="*/ 549 w 1480"/>
                  <a:gd name="T79" fmla="*/ 239 h 1301"/>
                  <a:gd name="T80" fmla="*/ 379 w 1480"/>
                  <a:gd name="T81" fmla="*/ 200 h 1301"/>
                  <a:gd name="T82" fmla="*/ 314 w 1480"/>
                  <a:gd name="T83" fmla="*/ 428 h 1301"/>
                  <a:gd name="T84" fmla="*/ 422 w 1480"/>
                  <a:gd name="T85" fmla="*/ 463 h 1301"/>
                  <a:gd name="T86" fmla="*/ 1197 w 1480"/>
                  <a:gd name="T87" fmla="*/ 776 h 1301"/>
                  <a:gd name="T88" fmla="*/ 1202 w 1480"/>
                  <a:gd name="T89" fmla="*/ 574 h 1301"/>
                  <a:gd name="T90" fmla="*/ 997 w 1480"/>
                  <a:gd name="T91" fmla="*/ 550 h 1301"/>
                  <a:gd name="T92" fmla="*/ 983 w 1480"/>
                  <a:gd name="T93" fmla="*/ 741 h 1301"/>
                  <a:gd name="T94" fmla="*/ 1109 w 1480"/>
                  <a:gd name="T95" fmla="*/ 776 h 1301"/>
                  <a:gd name="T96" fmla="*/ 466 w 1480"/>
                  <a:gd name="T97" fmla="*/ 773 h 1301"/>
                  <a:gd name="T98" fmla="*/ 513 w 1480"/>
                  <a:gd name="T99" fmla="*/ 585 h 1301"/>
                  <a:gd name="T100" fmla="*/ 322 w 1480"/>
                  <a:gd name="T101" fmla="*/ 547 h 1301"/>
                  <a:gd name="T102" fmla="*/ 260 w 1480"/>
                  <a:gd name="T103" fmla="*/ 735 h 1301"/>
                  <a:gd name="T104" fmla="*/ 378 w 1480"/>
                  <a:gd name="T105" fmla="*/ 773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0" h="1301">
                    <a:moveTo>
                      <a:pt x="525" y="1300"/>
                    </a:moveTo>
                    <a:cubicBezTo>
                      <a:pt x="372" y="1300"/>
                      <a:pt x="219" y="1299"/>
                      <a:pt x="65" y="1300"/>
                    </a:cubicBezTo>
                    <a:cubicBezTo>
                      <a:pt x="25" y="1301"/>
                      <a:pt x="0" y="1273"/>
                      <a:pt x="7" y="1232"/>
                    </a:cubicBezTo>
                    <a:cubicBezTo>
                      <a:pt x="36" y="1055"/>
                      <a:pt x="66" y="878"/>
                      <a:pt x="96" y="702"/>
                    </a:cubicBezTo>
                    <a:cubicBezTo>
                      <a:pt x="132" y="492"/>
                      <a:pt x="167" y="283"/>
                      <a:pt x="202" y="74"/>
                    </a:cubicBezTo>
                    <a:cubicBezTo>
                      <a:pt x="204" y="64"/>
                      <a:pt x="205" y="55"/>
                      <a:pt x="207" y="46"/>
                    </a:cubicBezTo>
                    <a:cubicBezTo>
                      <a:pt x="212" y="15"/>
                      <a:pt x="230" y="0"/>
                      <a:pt x="262" y="0"/>
                    </a:cubicBezTo>
                    <a:cubicBezTo>
                      <a:pt x="424" y="0"/>
                      <a:pt x="587" y="0"/>
                      <a:pt x="750" y="0"/>
                    </a:cubicBezTo>
                    <a:cubicBezTo>
                      <a:pt x="912" y="0"/>
                      <a:pt x="1074" y="0"/>
                      <a:pt x="1236" y="0"/>
                    </a:cubicBezTo>
                    <a:cubicBezTo>
                      <a:pt x="1272" y="0"/>
                      <a:pt x="1289" y="15"/>
                      <a:pt x="1294" y="51"/>
                    </a:cubicBezTo>
                    <a:cubicBezTo>
                      <a:pt x="1331" y="294"/>
                      <a:pt x="1368" y="537"/>
                      <a:pt x="1405" y="780"/>
                    </a:cubicBezTo>
                    <a:cubicBezTo>
                      <a:pt x="1428" y="930"/>
                      <a:pt x="1450" y="1080"/>
                      <a:pt x="1473" y="1230"/>
                    </a:cubicBezTo>
                    <a:cubicBezTo>
                      <a:pt x="1480" y="1272"/>
                      <a:pt x="1456" y="1301"/>
                      <a:pt x="1414" y="1300"/>
                    </a:cubicBezTo>
                    <a:cubicBezTo>
                      <a:pt x="1262" y="1299"/>
                      <a:pt x="1110" y="1300"/>
                      <a:pt x="958" y="1300"/>
                    </a:cubicBezTo>
                    <a:moveTo>
                      <a:pt x="739" y="1100"/>
                    </a:moveTo>
                    <a:cubicBezTo>
                      <a:pt x="796" y="1100"/>
                      <a:pt x="854" y="1100"/>
                      <a:pt x="911" y="1100"/>
                    </a:cubicBezTo>
                    <a:cubicBezTo>
                      <a:pt x="933" y="1099"/>
                      <a:pt x="945" y="1089"/>
                      <a:pt x="943" y="1068"/>
                    </a:cubicBezTo>
                    <a:cubicBezTo>
                      <a:pt x="938" y="1008"/>
                      <a:pt x="932" y="948"/>
                      <a:pt x="926" y="887"/>
                    </a:cubicBezTo>
                    <a:cubicBezTo>
                      <a:pt x="924" y="872"/>
                      <a:pt x="915" y="860"/>
                      <a:pt x="897" y="860"/>
                    </a:cubicBezTo>
                    <a:cubicBezTo>
                      <a:pt x="792" y="860"/>
                      <a:pt x="687" y="860"/>
                      <a:pt x="582" y="860"/>
                    </a:cubicBezTo>
                    <a:cubicBezTo>
                      <a:pt x="566" y="860"/>
                      <a:pt x="555" y="868"/>
                      <a:pt x="554" y="885"/>
                    </a:cubicBezTo>
                    <a:cubicBezTo>
                      <a:pt x="548" y="944"/>
                      <a:pt x="542" y="1003"/>
                      <a:pt x="538" y="1062"/>
                    </a:cubicBezTo>
                    <a:cubicBezTo>
                      <a:pt x="535" y="1089"/>
                      <a:pt x="546" y="1100"/>
                      <a:pt x="573" y="1100"/>
                    </a:cubicBezTo>
                    <a:cubicBezTo>
                      <a:pt x="629" y="1100"/>
                      <a:pt x="684" y="1100"/>
                      <a:pt x="739" y="1100"/>
                    </a:cubicBezTo>
                    <a:close/>
                    <a:moveTo>
                      <a:pt x="741" y="773"/>
                    </a:moveTo>
                    <a:cubicBezTo>
                      <a:pt x="788" y="773"/>
                      <a:pt x="835" y="773"/>
                      <a:pt x="882" y="773"/>
                    </a:cubicBezTo>
                    <a:cubicBezTo>
                      <a:pt x="906" y="772"/>
                      <a:pt x="916" y="762"/>
                      <a:pt x="913" y="739"/>
                    </a:cubicBezTo>
                    <a:cubicBezTo>
                      <a:pt x="908" y="686"/>
                      <a:pt x="903" y="634"/>
                      <a:pt x="897" y="582"/>
                    </a:cubicBezTo>
                    <a:cubicBezTo>
                      <a:pt x="895" y="565"/>
                      <a:pt x="888" y="550"/>
                      <a:pt x="868" y="550"/>
                    </a:cubicBezTo>
                    <a:cubicBezTo>
                      <a:pt x="783" y="549"/>
                      <a:pt x="699" y="550"/>
                      <a:pt x="614" y="550"/>
                    </a:cubicBezTo>
                    <a:cubicBezTo>
                      <a:pt x="598" y="550"/>
                      <a:pt x="588" y="559"/>
                      <a:pt x="586" y="576"/>
                    </a:cubicBezTo>
                    <a:cubicBezTo>
                      <a:pt x="581" y="629"/>
                      <a:pt x="575" y="683"/>
                      <a:pt x="570" y="737"/>
                    </a:cubicBezTo>
                    <a:cubicBezTo>
                      <a:pt x="568" y="764"/>
                      <a:pt x="577" y="772"/>
                      <a:pt x="605" y="773"/>
                    </a:cubicBezTo>
                    <a:cubicBezTo>
                      <a:pt x="650" y="773"/>
                      <a:pt x="695" y="773"/>
                      <a:pt x="741" y="773"/>
                    </a:cubicBezTo>
                    <a:close/>
                    <a:moveTo>
                      <a:pt x="742" y="463"/>
                    </a:moveTo>
                    <a:cubicBezTo>
                      <a:pt x="779" y="463"/>
                      <a:pt x="815" y="464"/>
                      <a:pt x="852" y="463"/>
                    </a:cubicBezTo>
                    <a:cubicBezTo>
                      <a:pt x="875" y="463"/>
                      <a:pt x="884" y="452"/>
                      <a:pt x="883" y="429"/>
                    </a:cubicBezTo>
                    <a:cubicBezTo>
                      <a:pt x="882" y="411"/>
                      <a:pt x="880" y="392"/>
                      <a:pt x="878" y="374"/>
                    </a:cubicBezTo>
                    <a:cubicBezTo>
                      <a:pt x="873" y="327"/>
                      <a:pt x="869" y="279"/>
                      <a:pt x="864" y="233"/>
                    </a:cubicBezTo>
                    <a:cubicBezTo>
                      <a:pt x="861" y="208"/>
                      <a:pt x="851" y="200"/>
                      <a:pt x="827" y="200"/>
                    </a:cubicBezTo>
                    <a:cubicBezTo>
                      <a:pt x="769" y="200"/>
                      <a:pt x="710" y="200"/>
                      <a:pt x="651" y="200"/>
                    </a:cubicBezTo>
                    <a:cubicBezTo>
                      <a:pt x="633" y="200"/>
                      <a:pt x="622" y="207"/>
                      <a:pt x="620" y="226"/>
                    </a:cubicBezTo>
                    <a:cubicBezTo>
                      <a:pt x="613" y="293"/>
                      <a:pt x="606" y="361"/>
                      <a:pt x="601" y="428"/>
                    </a:cubicBezTo>
                    <a:cubicBezTo>
                      <a:pt x="599" y="451"/>
                      <a:pt x="611" y="463"/>
                      <a:pt x="634" y="463"/>
                    </a:cubicBezTo>
                    <a:cubicBezTo>
                      <a:pt x="670" y="463"/>
                      <a:pt x="706" y="463"/>
                      <a:pt x="742" y="463"/>
                    </a:cubicBezTo>
                    <a:close/>
                    <a:moveTo>
                      <a:pt x="1145" y="1100"/>
                    </a:moveTo>
                    <a:cubicBezTo>
                      <a:pt x="1179" y="1100"/>
                      <a:pt x="1212" y="1100"/>
                      <a:pt x="1245" y="1100"/>
                    </a:cubicBezTo>
                    <a:cubicBezTo>
                      <a:pt x="1266" y="1099"/>
                      <a:pt x="1279" y="1086"/>
                      <a:pt x="1277" y="1067"/>
                    </a:cubicBezTo>
                    <a:cubicBezTo>
                      <a:pt x="1268" y="1007"/>
                      <a:pt x="1259" y="946"/>
                      <a:pt x="1250" y="886"/>
                    </a:cubicBezTo>
                    <a:cubicBezTo>
                      <a:pt x="1247" y="870"/>
                      <a:pt x="1238" y="860"/>
                      <a:pt x="1220" y="860"/>
                    </a:cubicBezTo>
                    <a:cubicBezTo>
                      <a:pt x="1155" y="860"/>
                      <a:pt x="1090" y="859"/>
                      <a:pt x="1026" y="860"/>
                    </a:cubicBezTo>
                    <a:cubicBezTo>
                      <a:pt x="1006" y="860"/>
                      <a:pt x="995" y="870"/>
                      <a:pt x="997" y="890"/>
                    </a:cubicBezTo>
                    <a:cubicBezTo>
                      <a:pt x="1002" y="950"/>
                      <a:pt x="1007" y="1010"/>
                      <a:pt x="1014" y="1071"/>
                    </a:cubicBezTo>
                    <a:cubicBezTo>
                      <a:pt x="1016" y="1091"/>
                      <a:pt x="1027" y="1099"/>
                      <a:pt x="1047" y="1100"/>
                    </a:cubicBezTo>
                    <a:cubicBezTo>
                      <a:pt x="1080" y="1100"/>
                      <a:pt x="1113" y="1100"/>
                      <a:pt x="1145" y="1100"/>
                    </a:cubicBezTo>
                    <a:close/>
                    <a:moveTo>
                      <a:pt x="334" y="1100"/>
                    </a:moveTo>
                    <a:cubicBezTo>
                      <a:pt x="368" y="1100"/>
                      <a:pt x="402" y="1100"/>
                      <a:pt x="436" y="1100"/>
                    </a:cubicBezTo>
                    <a:cubicBezTo>
                      <a:pt x="452" y="1100"/>
                      <a:pt x="464" y="1093"/>
                      <a:pt x="466" y="1076"/>
                    </a:cubicBezTo>
                    <a:cubicBezTo>
                      <a:pt x="472" y="1016"/>
                      <a:pt x="478" y="956"/>
                      <a:pt x="482" y="896"/>
                    </a:cubicBezTo>
                    <a:cubicBezTo>
                      <a:pt x="484" y="870"/>
                      <a:pt x="473" y="860"/>
                      <a:pt x="446" y="860"/>
                    </a:cubicBezTo>
                    <a:cubicBezTo>
                      <a:pt x="388" y="860"/>
                      <a:pt x="331" y="860"/>
                      <a:pt x="273" y="860"/>
                    </a:cubicBezTo>
                    <a:cubicBezTo>
                      <a:pt x="244" y="860"/>
                      <a:pt x="236" y="865"/>
                      <a:pt x="231" y="894"/>
                    </a:cubicBezTo>
                    <a:cubicBezTo>
                      <a:pt x="222" y="950"/>
                      <a:pt x="213" y="1005"/>
                      <a:pt x="204" y="1061"/>
                    </a:cubicBezTo>
                    <a:cubicBezTo>
                      <a:pt x="200" y="1085"/>
                      <a:pt x="212" y="1099"/>
                      <a:pt x="237" y="1100"/>
                    </a:cubicBezTo>
                    <a:cubicBezTo>
                      <a:pt x="269" y="1100"/>
                      <a:pt x="302" y="1100"/>
                      <a:pt x="334" y="1100"/>
                    </a:cubicBezTo>
                    <a:close/>
                    <a:moveTo>
                      <a:pt x="1067" y="467"/>
                    </a:moveTo>
                    <a:cubicBezTo>
                      <a:pt x="1093" y="467"/>
                      <a:pt x="1119" y="467"/>
                      <a:pt x="1145" y="467"/>
                    </a:cubicBezTo>
                    <a:cubicBezTo>
                      <a:pt x="1171" y="466"/>
                      <a:pt x="1183" y="453"/>
                      <a:pt x="1179" y="427"/>
                    </a:cubicBezTo>
                    <a:cubicBezTo>
                      <a:pt x="1170" y="361"/>
                      <a:pt x="1160" y="296"/>
                      <a:pt x="1150" y="230"/>
                    </a:cubicBezTo>
                    <a:cubicBezTo>
                      <a:pt x="1147" y="207"/>
                      <a:pt x="1138" y="200"/>
                      <a:pt x="1114" y="200"/>
                    </a:cubicBezTo>
                    <a:cubicBezTo>
                      <a:pt x="1066" y="200"/>
                      <a:pt x="1018" y="200"/>
                      <a:pt x="970" y="200"/>
                    </a:cubicBezTo>
                    <a:cubicBezTo>
                      <a:pt x="940" y="200"/>
                      <a:pt x="931" y="208"/>
                      <a:pt x="934" y="238"/>
                    </a:cubicBezTo>
                    <a:cubicBezTo>
                      <a:pt x="940" y="303"/>
                      <a:pt x="947" y="368"/>
                      <a:pt x="953" y="433"/>
                    </a:cubicBezTo>
                    <a:cubicBezTo>
                      <a:pt x="956" y="457"/>
                      <a:pt x="966" y="466"/>
                      <a:pt x="991" y="467"/>
                    </a:cubicBezTo>
                    <a:cubicBezTo>
                      <a:pt x="1017" y="467"/>
                      <a:pt x="1042" y="467"/>
                      <a:pt x="1067" y="467"/>
                    </a:cubicBezTo>
                    <a:close/>
                    <a:moveTo>
                      <a:pt x="422" y="463"/>
                    </a:moveTo>
                    <a:cubicBezTo>
                      <a:pt x="447" y="463"/>
                      <a:pt x="473" y="464"/>
                      <a:pt x="498" y="463"/>
                    </a:cubicBezTo>
                    <a:cubicBezTo>
                      <a:pt x="519" y="463"/>
                      <a:pt x="528" y="454"/>
                      <a:pt x="530" y="434"/>
                    </a:cubicBezTo>
                    <a:cubicBezTo>
                      <a:pt x="531" y="428"/>
                      <a:pt x="531" y="422"/>
                      <a:pt x="532" y="416"/>
                    </a:cubicBezTo>
                    <a:cubicBezTo>
                      <a:pt x="538" y="357"/>
                      <a:pt x="544" y="298"/>
                      <a:pt x="549" y="239"/>
                    </a:cubicBezTo>
                    <a:cubicBezTo>
                      <a:pt x="552" y="212"/>
                      <a:pt x="540" y="200"/>
                      <a:pt x="513" y="200"/>
                    </a:cubicBezTo>
                    <a:cubicBezTo>
                      <a:pt x="468" y="200"/>
                      <a:pt x="424" y="200"/>
                      <a:pt x="379" y="200"/>
                    </a:cubicBezTo>
                    <a:cubicBezTo>
                      <a:pt x="362" y="199"/>
                      <a:pt x="350" y="207"/>
                      <a:pt x="347" y="223"/>
                    </a:cubicBezTo>
                    <a:cubicBezTo>
                      <a:pt x="335" y="291"/>
                      <a:pt x="324" y="359"/>
                      <a:pt x="314" y="428"/>
                    </a:cubicBezTo>
                    <a:cubicBezTo>
                      <a:pt x="311" y="451"/>
                      <a:pt x="323" y="463"/>
                      <a:pt x="346" y="463"/>
                    </a:cubicBezTo>
                    <a:cubicBezTo>
                      <a:pt x="371" y="464"/>
                      <a:pt x="397" y="463"/>
                      <a:pt x="422" y="463"/>
                    </a:cubicBezTo>
                    <a:close/>
                    <a:moveTo>
                      <a:pt x="1109" y="776"/>
                    </a:moveTo>
                    <a:cubicBezTo>
                      <a:pt x="1138" y="776"/>
                      <a:pt x="1168" y="776"/>
                      <a:pt x="1197" y="776"/>
                    </a:cubicBezTo>
                    <a:cubicBezTo>
                      <a:pt x="1220" y="776"/>
                      <a:pt x="1233" y="764"/>
                      <a:pt x="1230" y="741"/>
                    </a:cubicBezTo>
                    <a:cubicBezTo>
                      <a:pt x="1222" y="685"/>
                      <a:pt x="1212" y="630"/>
                      <a:pt x="1202" y="574"/>
                    </a:cubicBezTo>
                    <a:cubicBezTo>
                      <a:pt x="1200" y="558"/>
                      <a:pt x="1189" y="550"/>
                      <a:pt x="1173" y="550"/>
                    </a:cubicBezTo>
                    <a:cubicBezTo>
                      <a:pt x="1114" y="550"/>
                      <a:pt x="1056" y="549"/>
                      <a:pt x="997" y="550"/>
                    </a:cubicBezTo>
                    <a:cubicBezTo>
                      <a:pt x="974" y="550"/>
                      <a:pt x="964" y="561"/>
                      <a:pt x="967" y="584"/>
                    </a:cubicBezTo>
                    <a:cubicBezTo>
                      <a:pt x="972" y="637"/>
                      <a:pt x="977" y="689"/>
                      <a:pt x="983" y="741"/>
                    </a:cubicBezTo>
                    <a:cubicBezTo>
                      <a:pt x="985" y="764"/>
                      <a:pt x="998" y="776"/>
                      <a:pt x="1021" y="776"/>
                    </a:cubicBezTo>
                    <a:cubicBezTo>
                      <a:pt x="1050" y="776"/>
                      <a:pt x="1080" y="776"/>
                      <a:pt x="1109" y="776"/>
                    </a:cubicBezTo>
                    <a:close/>
                    <a:moveTo>
                      <a:pt x="378" y="773"/>
                    </a:moveTo>
                    <a:cubicBezTo>
                      <a:pt x="407" y="773"/>
                      <a:pt x="437" y="772"/>
                      <a:pt x="466" y="773"/>
                    </a:cubicBezTo>
                    <a:cubicBezTo>
                      <a:pt x="486" y="773"/>
                      <a:pt x="495" y="763"/>
                      <a:pt x="497" y="744"/>
                    </a:cubicBezTo>
                    <a:cubicBezTo>
                      <a:pt x="503" y="691"/>
                      <a:pt x="508" y="638"/>
                      <a:pt x="513" y="585"/>
                    </a:cubicBezTo>
                    <a:cubicBezTo>
                      <a:pt x="516" y="559"/>
                      <a:pt x="505" y="547"/>
                      <a:pt x="478" y="547"/>
                    </a:cubicBezTo>
                    <a:cubicBezTo>
                      <a:pt x="426" y="547"/>
                      <a:pt x="374" y="547"/>
                      <a:pt x="322" y="547"/>
                    </a:cubicBezTo>
                    <a:cubicBezTo>
                      <a:pt x="300" y="547"/>
                      <a:pt x="290" y="555"/>
                      <a:pt x="286" y="578"/>
                    </a:cubicBezTo>
                    <a:cubicBezTo>
                      <a:pt x="277" y="630"/>
                      <a:pt x="269" y="683"/>
                      <a:pt x="260" y="735"/>
                    </a:cubicBezTo>
                    <a:cubicBezTo>
                      <a:pt x="257" y="759"/>
                      <a:pt x="269" y="772"/>
                      <a:pt x="292" y="773"/>
                    </a:cubicBezTo>
                    <a:cubicBezTo>
                      <a:pt x="321" y="773"/>
                      <a:pt x="349" y="773"/>
                      <a:pt x="378"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81" name="Freeform 6"/>
              <p:cNvSpPr>
                <a:spLocks/>
              </p:cNvSpPr>
              <p:nvPr/>
            </p:nvSpPr>
            <p:spPr bwMode="auto">
              <a:xfrm>
                <a:off x="2149" y="914"/>
                <a:ext cx="493" cy="755"/>
              </a:xfrm>
              <a:custGeom>
                <a:avLst/>
                <a:gdLst>
                  <a:gd name="T0" fmla="*/ 642 w 642"/>
                  <a:gd name="T1" fmla="*/ 520 h 983"/>
                  <a:gd name="T2" fmla="*/ 173 w 642"/>
                  <a:gd name="T3" fmla="*/ 976 h 983"/>
                  <a:gd name="T4" fmla="*/ 127 w 642"/>
                  <a:gd name="T5" fmla="*/ 936 h 983"/>
                  <a:gd name="T6" fmla="*/ 38 w 642"/>
                  <a:gd name="T7" fmla="*/ 359 h 983"/>
                  <a:gd name="T8" fmla="*/ 5 w 642"/>
                  <a:gd name="T9" fmla="*/ 144 h 983"/>
                  <a:gd name="T10" fmla="*/ 40 w 642"/>
                  <a:gd name="T11" fmla="*/ 88 h 983"/>
                  <a:gd name="T12" fmla="*/ 630 w 642"/>
                  <a:gd name="T13" fmla="*/ 425 h 983"/>
                  <a:gd name="T14" fmla="*/ 642 w 642"/>
                  <a:gd name="T15" fmla="*/ 520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2" h="983">
                    <a:moveTo>
                      <a:pt x="642" y="520"/>
                    </a:moveTo>
                    <a:cubicBezTo>
                      <a:pt x="640" y="777"/>
                      <a:pt x="429" y="983"/>
                      <a:pt x="173" y="976"/>
                    </a:cubicBezTo>
                    <a:cubicBezTo>
                      <a:pt x="147" y="975"/>
                      <a:pt x="131" y="962"/>
                      <a:pt x="127" y="936"/>
                    </a:cubicBezTo>
                    <a:cubicBezTo>
                      <a:pt x="97" y="744"/>
                      <a:pt x="67" y="551"/>
                      <a:pt x="38" y="359"/>
                    </a:cubicBezTo>
                    <a:cubicBezTo>
                      <a:pt x="27" y="287"/>
                      <a:pt x="16" y="216"/>
                      <a:pt x="5" y="144"/>
                    </a:cubicBezTo>
                    <a:cubicBezTo>
                      <a:pt x="0" y="115"/>
                      <a:pt x="11" y="98"/>
                      <a:pt x="40" y="88"/>
                    </a:cubicBezTo>
                    <a:cubicBezTo>
                      <a:pt x="293" y="0"/>
                      <a:pt x="577" y="163"/>
                      <a:pt x="630" y="425"/>
                    </a:cubicBezTo>
                    <a:cubicBezTo>
                      <a:pt x="636" y="457"/>
                      <a:pt x="638" y="489"/>
                      <a:pt x="642" y="5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82" name="Freeform 7"/>
              <p:cNvSpPr>
                <a:spLocks/>
              </p:cNvSpPr>
              <p:nvPr/>
            </p:nvSpPr>
            <p:spPr bwMode="auto">
              <a:xfrm>
                <a:off x="2395" y="734"/>
                <a:ext cx="145" cy="170"/>
              </a:xfrm>
              <a:custGeom>
                <a:avLst/>
                <a:gdLst>
                  <a:gd name="T0" fmla="*/ 0 w 189"/>
                  <a:gd name="T1" fmla="*/ 147 h 221"/>
                  <a:gd name="T2" fmla="*/ 9 w 189"/>
                  <a:gd name="T3" fmla="*/ 134 h 221"/>
                  <a:gd name="T4" fmla="*/ 145 w 189"/>
                  <a:gd name="T5" fmla="*/ 7 h 221"/>
                  <a:gd name="T6" fmla="*/ 168 w 189"/>
                  <a:gd name="T7" fmla="*/ 2 h 221"/>
                  <a:gd name="T8" fmla="*/ 180 w 189"/>
                  <a:gd name="T9" fmla="*/ 20 h 221"/>
                  <a:gd name="T10" fmla="*/ 189 w 189"/>
                  <a:gd name="T11" fmla="*/ 215 h 221"/>
                  <a:gd name="T12" fmla="*/ 188 w 189"/>
                  <a:gd name="T13" fmla="*/ 221 h 221"/>
                  <a:gd name="T14" fmla="*/ 0 w 189"/>
                  <a:gd name="T15" fmla="*/ 147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21">
                    <a:moveTo>
                      <a:pt x="0" y="147"/>
                    </a:moveTo>
                    <a:cubicBezTo>
                      <a:pt x="2" y="144"/>
                      <a:pt x="5" y="138"/>
                      <a:pt x="9" y="134"/>
                    </a:cubicBezTo>
                    <a:cubicBezTo>
                      <a:pt x="54" y="91"/>
                      <a:pt x="99" y="49"/>
                      <a:pt x="145" y="7"/>
                    </a:cubicBezTo>
                    <a:cubicBezTo>
                      <a:pt x="151" y="2"/>
                      <a:pt x="162" y="0"/>
                      <a:pt x="168" y="2"/>
                    </a:cubicBezTo>
                    <a:cubicBezTo>
                      <a:pt x="173" y="3"/>
                      <a:pt x="179" y="13"/>
                      <a:pt x="180" y="20"/>
                    </a:cubicBezTo>
                    <a:cubicBezTo>
                      <a:pt x="183" y="85"/>
                      <a:pt x="186" y="150"/>
                      <a:pt x="189" y="215"/>
                    </a:cubicBezTo>
                    <a:cubicBezTo>
                      <a:pt x="189" y="218"/>
                      <a:pt x="188" y="220"/>
                      <a:pt x="188" y="221"/>
                    </a:cubicBezTo>
                    <a:cubicBezTo>
                      <a:pt x="126" y="196"/>
                      <a:pt x="64" y="172"/>
                      <a:pt x="0"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83" name="Freeform 8"/>
              <p:cNvSpPr>
                <a:spLocks/>
              </p:cNvSpPr>
              <p:nvPr/>
            </p:nvSpPr>
            <p:spPr bwMode="auto">
              <a:xfrm>
                <a:off x="2696" y="1057"/>
                <a:ext cx="171" cy="144"/>
              </a:xfrm>
              <a:custGeom>
                <a:avLst/>
                <a:gdLst>
                  <a:gd name="T0" fmla="*/ 79 w 222"/>
                  <a:gd name="T1" fmla="*/ 187 h 187"/>
                  <a:gd name="T2" fmla="*/ 0 w 222"/>
                  <a:gd name="T3" fmla="*/ 0 h 187"/>
                  <a:gd name="T4" fmla="*/ 19 w 222"/>
                  <a:gd name="T5" fmla="*/ 0 h 187"/>
                  <a:gd name="T6" fmla="*/ 192 w 222"/>
                  <a:gd name="T7" fmla="*/ 6 h 187"/>
                  <a:gd name="T8" fmla="*/ 219 w 222"/>
                  <a:gd name="T9" fmla="*/ 17 h 187"/>
                  <a:gd name="T10" fmla="*/ 210 w 222"/>
                  <a:gd name="T11" fmla="*/ 44 h 187"/>
                  <a:gd name="T12" fmla="*/ 89 w 222"/>
                  <a:gd name="T13" fmla="*/ 177 h 187"/>
                  <a:gd name="T14" fmla="*/ 79 w 222"/>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87">
                    <a:moveTo>
                      <a:pt x="79" y="187"/>
                    </a:moveTo>
                    <a:cubicBezTo>
                      <a:pt x="52" y="124"/>
                      <a:pt x="26" y="63"/>
                      <a:pt x="0" y="0"/>
                    </a:cubicBezTo>
                    <a:cubicBezTo>
                      <a:pt x="5" y="0"/>
                      <a:pt x="12" y="0"/>
                      <a:pt x="19" y="0"/>
                    </a:cubicBezTo>
                    <a:cubicBezTo>
                      <a:pt x="77" y="2"/>
                      <a:pt x="135" y="3"/>
                      <a:pt x="192" y="6"/>
                    </a:cubicBezTo>
                    <a:cubicBezTo>
                      <a:pt x="202" y="6"/>
                      <a:pt x="216" y="10"/>
                      <a:pt x="219" y="17"/>
                    </a:cubicBezTo>
                    <a:cubicBezTo>
                      <a:pt x="222" y="23"/>
                      <a:pt x="216" y="37"/>
                      <a:pt x="210" y="44"/>
                    </a:cubicBezTo>
                    <a:cubicBezTo>
                      <a:pt x="170" y="89"/>
                      <a:pt x="129" y="133"/>
                      <a:pt x="89" y="177"/>
                    </a:cubicBezTo>
                    <a:cubicBezTo>
                      <a:pt x="86" y="181"/>
                      <a:pt x="81" y="184"/>
                      <a:pt x="79"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84" name="Freeform 9"/>
              <p:cNvSpPr>
                <a:spLocks/>
              </p:cNvSpPr>
              <p:nvPr/>
            </p:nvSpPr>
            <p:spPr bwMode="auto">
              <a:xfrm>
                <a:off x="2405" y="1718"/>
                <a:ext cx="144" cy="171"/>
              </a:xfrm>
              <a:custGeom>
                <a:avLst/>
                <a:gdLst>
                  <a:gd name="T0" fmla="*/ 0 w 187"/>
                  <a:gd name="T1" fmla="*/ 80 h 222"/>
                  <a:gd name="T2" fmla="*/ 185 w 187"/>
                  <a:gd name="T3" fmla="*/ 0 h 222"/>
                  <a:gd name="T4" fmla="*/ 186 w 187"/>
                  <a:gd name="T5" fmla="*/ 9 h 222"/>
                  <a:gd name="T6" fmla="*/ 180 w 187"/>
                  <a:gd name="T7" fmla="*/ 199 h 222"/>
                  <a:gd name="T8" fmla="*/ 168 w 187"/>
                  <a:gd name="T9" fmla="*/ 220 h 222"/>
                  <a:gd name="T10" fmla="*/ 148 w 187"/>
                  <a:gd name="T11" fmla="*/ 215 h 222"/>
                  <a:gd name="T12" fmla="*/ 1 w 187"/>
                  <a:gd name="T13" fmla="*/ 80 h 222"/>
                  <a:gd name="T14" fmla="*/ 0 w 187"/>
                  <a:gd name="T15" fmla="*/ 80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
                    <a:moveTo>
                      <a:pt x="0" y="80"/>
                    </a:moveTo>
                    <a:cubicBezTo>
                      <a:pt x="62" y="53"/>
                      <a:pt x="123" y="27"/>
                      <a:pt x="185" y="0"/>
                    </a:cubicBezTo>
                    <a:cubicBezTo>
                      <a:pt x="185" y="0"/>
                      <a:pt x="187" y="5"/>
                      <a:pt x="186" y="9"/>
                    </a:cubicBezTo>
                    <a:cubicBezTo>
                      <a:pt x="184" y="73"/>
                      <a:pt x="183" y="136"/>
                      <a:pt x="180" y="199"/>
                    </a:cubicBezTo>
                    <a:cubicBezTo>
                      <a:pt x="179" y="206"/>
                      <a:pt x="174" y="216"/>
                      <a:pt x="168" y="220"/>
                    </a:cubicBezTo>
                    <a:cubicBezTo>
                      <a:pt x="164" y="222"/>
                      <a:pt x="153" y="219"/>
                      <a:pt x="148" y="215"/>
                    </a:cubicBezTo>
                    <a:cubicBezTo>
                      <a:pt x="99" y="171"/>
                      <a:pt x="50" y="125"/>
                      <a:pt x="1" y="80"/>
                    </a:cubicBezTo>
                    <a:cubicBezTo>
                      <a:pt x="0" y="80"/>
                      <a:pt x="0" y="78"/>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sp>
            <p:nvSpPr>
              <p:cNvPr id="285" name="Freeform 10"/>
              <p:cNvSpPr>
                <a:spLocks/>
              </p:cNvSpPr>
              <p:nvPr/>
            </p:nvSpPr>
            <p:spPr bwMode="auto">
              <a:xfrm>
                <a:off x="2699" y="1420"/>
                <a:ext cx="170" cy="144"/>
              </a:xfrm>
              <a:custGeom>
                <a:avLst/>
                <a:gdLst>
                  <a:gd name="T0" fmla="*/ 0 w 222"/>
                  <a:gd name="T1" fmla="*/ 186 h 187"/>
                  <a:gd name="T2" fmla="*/ 76 w 222"/>
                  <a:gd name="T3" fmla="*/ 0 h 187"/>
                  <a:gd name="T4" fmla="*/ 86 w 222"/>
                  <a:gd name="T5" fmla="*/ 10 h 187"/>
                  <a:gd name="T6" fmla="*/ 210 w 222"/>
                  <a:gd name="T7" fmla="*/ 140 h 187"/>
                  <a:gd name="T8" fmla="*/ 219 w 222"/>
                  <a:gd name="T9" fmla="*/ 165 h 187"/>
                  <a:gd name="T10" fmla="*/ 195 w 222"/>
                  <a:gd name="T11" fmla="*/ 177 h 187"/>
                  <a:gd name="T12" fmla="*/ 12 w 222"/>
                  <a:gd name="T13" fmla="*/ 187 h 187"/>
                  <a:gd name="T14" fmla="*/ 0 w 222"/>
                  <a:gd name="T15" fmla="*/ 186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87">
                    <a:moveTo>
                      <a:pt x="0" y="186"/>
                    </a:moveTo>
                    <a:cubicBezTo>
                      <a:pt x="26" y="124"/>
                      <a:pt x="51" y="62"/>
                      <a:pt x="76" y="0"/>
                    </a:cubicBezTo>
                    <a:cubicBezTo>
                      <a:pt x="78" y="2"/>
                      <a:pt x="82" y="6"/>
                      <a:pt x="86" y="10"/>
                    </a:cubicBezTo>
                    <a:cubicBezTo>
                      <a:pt x="128" y="53"/>
                      <a:pt x="170" y="96"/>
                      <a:pt x="210" y="140"/>
                    </a:cubicBezTo>
                    <a:cubicBezTo>
                      <a:pt x="216" y="146"/>
                      <a:pt x="222" y="159"/>
                      <a:pt x="219" y="165"/>
                    </a:cubicBezTo>
                    <a:cubicBezTo>
                      <a:pt x="217" y="171"/>
                      <a:pt x="204" y="176"/>
                      <a:pt x="195" y="177"/>
                    </a:cubicBezTo>
                    <a:cubicBezTo>
                      <a:pt x="134" y="181"/>
                      <a:pt x="73" y="184"/>
                      <a:pt x="12" y="187"/>
                    </a:cubicBezTo>
                    <a:cubicBezTo>
                      <a:pt x="7" y="187"/>
                      <a:pt x="2" y="186"/>
                      <a:pt x="0" y="1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496"/>
                <a:endParaRPr lang="en-US">
                  <a:solidFill>
                    <a:srgbClr val="197AA0"/>
                  </a:solidFill>
                  <a:latin typeface="Calibri" panose="020F0502020204030204" pitchFamily="34" charset="0"/>
                </a:endParaRPr>
              </a:p>
            </p:txBody>
          </p:sp>
        </p:grpSp>
        <p:sp>
          <p:nvSpPr>
            <p:cNvPr id="278" name="Freeform 21"/>
            <p:cNvSpPr>
              <a:spLocks noEditPoints="1"/>
            </p:cNvSpPr>
            <p:nvPr/>
          </p:nvSpPr>
          <p:spPr bwMode="auto">
            <a:xfrm flipH="1">
              <a:off x="2105978" y="3343541"/>
              <a:ext cx="324916" cy="190249"/>
            </a:xfrm>
            <a:custGeom>
              <a:avLst/>
              <a:gdLst>
                <a:gd name="T0" fmla="*/ 1471 w 2162"/>
                <a:gd name="T1" fmla="*/ 879 h 1265"/>
                <a:gd name="T2" fmla="*/ 1813 w 2162"/>
                <a:gd name="T3" fmla="*/ 879 h 1265"/>
                <a:gd name="T4" fmla="*/ 1875 w 2162"/>
                <a:gd name="T5" fmla="*/ 633 h 1265"/>
                <a:gd name="T6" fmla="*/ 1826 w 2162"/>
                <a:gd name="T7" fmla="*/ 576 h 1265"/>
                <a:gd name="T8" fmla="*/ 1776 w 2162"/>
                <a:gd name="T9" fmla="*/ 473 h 1265"/>
                <a:gd name="T10" fmla="*/ 1707 w 2162"/>
                <a:gd name="T11" fmla="*/ 211 h 1265"/>
                <a:gd name="T12" fmla="*/ 1782 w 2162"/>
                <a:gd name="T13" fmla="*/ 173 h 1265"/>
                <a:gd name="T14" fmla="*/ 1783 w 2162"/>
                <a:gd name="T15" fmla="*/ 42 h 1265"/>
                <a:gd name="T16" fmla="*/ 1848 w 2162"/>
                <a:gd name="T17" fmla="*/ 43 h 1265"/>
                <a:gd name="T18" fmla="*/ 1849 w 2162"/>
                <a:gd name="T19" fmla="*/ 171 h 1265"/>
                <a:gd name="T20" fmla="*/ 2021 w 2162"/>
                <a:gd name="T21" fmla="*/ 53 h 1265"/>
                <a:gd name="T22" fmla="*/ 2087 w 2162"/>
                <a:gd name="T23" fmla="*/ 53 h 1265"/>
                <a:gd name="T24" fmla="*/ 2125 w 2162"/>
                <a:gd name="T25" fmla="*/ 173 h 1265"/>
                <a:gd name="T26" fmla="*/ 2139 w 2162"/>
                <a:gd name="T27" fmla="*/ 442 h 1265"/>
                <a:gd name="T28" fmla="*/ 2048 w 2162"/>
                <a:gd name="T29" fmla="*/ 473 h 1265"/>
                <a:gd name="T30" fmla="*/ 2001 w 2162"/>
                <a:gd name="T31" fmla="*/ 633 h 1265"/>
                <a:gd name="T32" fmla="*/ 2001 w 2162"/>
                <a:gd name="T33" fmla="*/ 893 h 1265"/>
                <a:gd name="T34" fmla="*/ 1498 w 2162"/>
                <a:gd name="T35" fmla="*/ 1005 h 1265"/>
                <a:gd name="T36" fmla="*/ 1472 w 2162"/>
                <a:gd name="T37" fmla="*/ 1123 h 1265"/>
                <a:gd name="T38" fmla="*/ 1355 w 2162"/>
                <a:gd name="T39" fmla="*/ 1259 h 1265"/>
                <a:gd name="T40" fmla="*/ 1257 w 2162"/>
                <a:gd name="T41" fmla="*/ 1092 h 1265"/>
                <a:gd name="T42" fmla="*/ 276 w 2162"/>
                <a:gd name="T43" fmla="*/ 1155 h 1265"/>
                <a:gd name="T44" fmla="*/ 66 w 2162"/>
                <a:gd name="T45" fmla="*/ 1178 h 1265"/>
                <a:gd name="T46" fmla="*/ 63 w 2162"/>
                <a:gd name="T47" fmla="*/ 742 h 1265"/>
                <a:gd name="T48" fmla="*/ 121 w 2162"/>
                <a:gd name="T49" fmla="*/ 509 h 1265"/>
                <a:gd name="T50" fmla="*/ 1 w 2162"/>
                <a:gd name="T51" fmla="*/ 426 h 1265"/>
                <a:gd name="T52" fmla="*/ 168 w 2162"/>
                <a:gd name="T53" fmla="*/ 341 h 1265"/>
                <a:gd name="T54" fmla="*/ 252 w 2162"/>
                <a:gd name="T55" fmla="*/ 168 h 1265"/>
                <a:gd name="T56" fmla="*/ 856 w 2162"/>
                <a:gd name="T57" fmla="*/ 5 h 1265"/>
                <a:gd name="T58" fmla="*/ 1277 w 2162"/>
                <a:gd name="T59" fmla="*/ 157 h 1265"/>
                <a:gd name="T60" fmla="*/ 1364 w 2162"/>
                <a:gd name="T61" fmla="*/ 340 h 1265"/>
                <a:gd name="T62" fmla="*/ 1532 w 2162"/>
                <a:gd name="T63" fmla="*/ 424 h 1265"/>
                <a:gd name="T64" fmla="*/ 1411 w 2162"/>
                <a:gd name="T65" fmla="*/ 509 h 1265"/>
                <a:gd name="T66" fmla="*/ 1231 w 2162"/>
                <a:gd name="T67" fmla="*/ 479 h 1265"/>
                <a:gd name="T68" fmla="*/ 1179 w 2162"/>
                <a:gd name="T69" fmla="*/ 224 h 1265"/>
                <a:gd name="T70" fmla="*/ 408 w 2162"/>
                <a:gd name="T71" fmla="*/ 187 h 1265"/>
                <a:gd name="T72" fmla="*/ 277 w 2162"/>
                <a:gd name="T73" fmla="*/ 437 h 1265"/>
                <a:gd name="T74" fmla="*/ 767 w 2162"/>
                <a:gd name="T75" fmla="*/ 479 h 1265"/>
                <a:gd name="T76" fmla="*/ 358 w 2162"/>
                <a:gd name="T77" fmla="*/ 831 h 1265"/>
                <a:gd name="T78" fmla="*/ 403 w 2162"/>
                <a:gd name="T79" fmla="*/ 719 h 1265"/>
                <a:gd name="T80" fmla="*/ 233 w 2162"/>
                <a:gd name="T81" fmla="*/ 663 h 1265"/>
                <a:gd name="T82" fmla="*/ 187 w 2162"/>
                <a:gd name="T83" fmla="*/ 786 h 1265"/>
                <a:gd name="T84" fmla="*/ 294 w 2162"/>
                <a:gd name="T85" fmla="*/ 831 h 1265"/>
                <a:gd name="T86" fmla="*/ 1300 w 2162"/>
                <a:gd name="T87" fmla="*/ 831 h 1265"/>
                <a:gd name="T88" fmla="*/ 1348 w 2162"/>
                <a:gd name="T89" fmla="*/ 712 h 1265"/>
                <a:gd name="T90" fmla="*/ 1170 w 2162"/>
                <a:gd name="T91" fmla="*/ 675 h 1265"/>
                <a:gd name="T92" fmla="*/ 1131 w 2162"/>
                <a:gd name="T93" fmla="*/ 785 h 1265"/>
                <a:gd name="T94" fmla="*/ 1240 w 2162"/>
                <a:gd name="T95" fmla="*/ 831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2" h="1265">
                  <a:moveTo>
                    <a:pt x="1411" y="509"/>
                  </a:moveTo>
                  <a:cubicBezTo>
                    <a:pt x="1470" y="628"/>
                    <a:pt x="1477" y="752"/>
                    <a:pt x="1471" y="879"/>
                  </a:cubicBezTo>
                  <a:cubicBezTo>
                    <a:pt x="1480" y="879"/>
                    <a:pt x="1487" y="879"/>
                    <a:pt x="1493" y="879"/>
                  </a:cubicBezTo>
                  <a:cubicBezTo>
                    <a:pt x="1600" y="879"/>
                    <a:pt x="1707" y="879"/>
                    <a:pt x="1813" y="879"/>
                  </a:cubicBezTo>
                  <a:cubicBezTo>
                    <a:pt x="1853" y="879"/>
                    <a:pt x="1874" y="859"/>
                    <a:pt x="1875" y="820"/>
                  </a:cubicBezTo>
                  <a:cubicBezTo>
                    <a:pt x="1876" y="758"/>
                    <a:pt x="1875" y="696"/>
                    <a:pt x="1875" y="633"/>
                  </a:cubicBezTo>
                  <a:cubicBezTo>
                    <a:pt x="1870" y="631"/>
                    <a:pt x="1865" y="629"/>
                    <a:pt x="1860" y="627"/>
                  </a:cubicBezTo>
                  <a:cubicBezTo>
                    <a:pt x="1838" y="619"/>
                    <a:pt x="1827" y="602"/>
                    <a:pt x="1826" y="576"/>
                  </a:cubicBezTo>
                  <a:cubicBezTo>
                    <a:pt x="1826" y="543"/>
                    <a:pt x="1826" y="510"/>
                    <a:pt x="1826" y="473"/>
                  </a:cubicBezTo>
                  <a:cubicBezTo>
                    <a:pt x="1810" y="473"/>
                    <a:pt x="1793" y="473"/>
                    <a:pt x="1776" y="473"/>
                  </a:cubicBezTo>
                  <a:cubicBezTo>
                    <a:pt x="1742" y="473"/>
                    <a:pt x="1734" y="466"/>
                    <a:pt x="1730" y="434"/>
                  </a:cubicBezTo>
                  <a:cubicBezTo>
                    <a:pt x="1722" y="359"/>
                    <a:pt x="1714" y="285"/>
                    <a:pt x="1707" y="211"/>
                  </a:cubicBezTo>
                  <a:cubicBezTo>
                    <a:pt x="1704" y="188"/>
                    <a:pt x="1716" y="174"/>
                    <a:pt x="1740" y="173"/>
                  </a:cubicBezTo>
                  <a:cubicBezTo>
                    <a:pt x="1753" y="172"/>
                    <a:pt x="1766" y="173"/>
                    <a:pt x="1782" y="173"/>
                  </a:cubicBezTo>
                  <a:cubicBezTo>
                    <a:pt x="1782" y="154"/>
                    <a:pt x="1782" y="138"/>
                    <a:pt x="1782" y="122"/>
                  </a:cubicBezTo>
                  <a:cubicBezTo>
                    <a:pt x="1782" y="95"/>
                    <a:pt x="1782" y="68"/>
                    <a:pt x="1783" y="42"/>
                  </a:cubicBezTo>
                  <a:cubicBezTo>
                    <a:pt x="1783" y="18"/>
                    <a:pt x="1795" y="4"/>
                    <a:pt x="1814" y="3"/>
                  </a:cubicBezTo>
                  <a:cubicBezTo>
                    <a:pt x="1834" y="3"/>
                    <a:pt x="1847" y="19"/>
                    <a:pt x="1848" y="43"/>
                  </a:cubicBezTo>
                  <a:cubicBezTo>
                    <a:pt x="1848" y="79"/>
                    <a:pt x="1848" y="115"/>
                    <a:pt x="1848" y="151"/>
                  </a:cubicBezTo>
                  <a:cubicBezTo>
                    <a:pt x="1848" y="157"/>
                    <a:pt x="1848" y="164"/>
                    <a:pt x="1849" y="171"/>
                  </a:cubicBezTo>
                  <a:cubicBezTo>
                    <a:pt x="1906" y="171"/>
                    <a:pt x="1962" y="171"/>
                    <a:pt x="2021" y="171"/>
                  </a:cubicBezTo>
                  <a:cubicBezTo>
                    <a:pt x="2021" y="131"/>
                    <a:pt x="2021" y="92"/>
                    <a:pt x="2021" y="53"/>
                  </a:cubicBezTo>
                  <a:cubicBezTo>
                    <a:pt x="2021" y="20"/>
                    <a:pt x="2032" y="3"/>
                    <a:pt x="2054" y="3"/>
                  </a:cubicBezTo>
                  <a:cubicBezTo>
                    <a:pt x="2076" y="3"/>
                    <a:pt x="2087" y="20"/>
                    <a:pt x="2087" y="53"/>
                  </a:cubicBezTo>
                  <a:cubicBezTo>
                    <a:pt x="2087" y="92"/>
                    <a:pt x="2087" y="130"/>
                    <a:pt x="2087" y="173"/>
                  </a:cubicBezTo>
                  <a:cubicBezTo>
                    <a:pt x="2100" y="173"/>
                    <a:pt x="2113" y="172"/>
                    <a:pt x="2125" y="173"/>
                  </a:cubicBezTo>
                  <a:cubicBezTo>
                    <a:pt x="2150" y="174"/>
                    <a:pt x="2162" y="186"/>
                    <a:pt x="2160" y="211"/>
                  </a:cubicBezTo>
                  <a:cubicBezTo>
                    <a:pt x="2154" y="288"/>
                    <a:pt x="2147" y="365"/>
                    <a:pt x="2139" y="442"/>
                  </a:cubicBezTo>
                  <a:cubicBezTo>
                    <a:pt x="2137" y="461"/>
                    <a:pt x="2126" y="472"/>
                    <a:pt x="2106" y="472"/>
                  </a:cubicBezTo>
                  <a:cubicBezTo>
                    <a:pt x="2088" y="473"/>
                    <a:pt x="2071" y="473"/>
                    <a:pt x="2048" y="473"/>
                  </a:cubicBezTo>
                  <a:cubicBezTo>
                    <a:pt x="2048" y="505"/>
                    <a:pt x="2049" y="534"/>
                    <a:pt x="2048" y="564"/>
                  </a:cubicBezTo>
                  <a:cubicBezTo>
                    <a:pt x="2048" y="606"/>
                    <a:pt x="2041" y="616"/>
                    <a:pt x="2001" y="633"/>
                  </a:cubicBezTo>
                  <a:cubicBezTo>
                    <a:pt x="2001" y="640"/>
                    <a:pt x="2001" y="648"/>
                    <a:pt x="2001" y="657"/>
                  </a:cubicBezTo>
                  <a:cubicBezTo>
                    <a:pt x="2001" y="736"/>
                    <a:pt x="2001" y="814"/>
                    <a:pt x="2001" y="893"/>
                  </a:cubicBezTo>
                  <a:cubicBezTo>
                    <a:pt x="2000" y="956"/>
                    <a:pt x="1951" y="1006"/>
                    <a:pt x="1886" y="1006"/>
                  </a:cubicBezTo>
                  <a:cubicBezTo>
                    <a:pt x="1757" y="1006"/>
                    <a:pt x="1627" y="1006"/>
                    <a:pt x="1498" y="1005"/>
                  </a:cubicBezTo>
                  <a:cubicBezTo>
                    <a:pt x="1490" y="1005"/>
                    <a:pt x="1482" y="1005"/>
                    <a:pt x="1472" y="1005"/>
                  </a:cubicBezTo>
                  <a:cubicBezTo>
                    <a:pt x="1472" y="1046"/>
                    <a:pt x="1472" y="1084"/>
                    <a:pt x="1472" y="1123"/>
                  </a:cubicBezTo>
                  <a:cubicBezTo>
                    <a:pt x="1472" y="1138"/>
                    <a:pt x="1473" y="1153"/>
                    <a:pt x="1470" y="1168"/>
                  </a:cubicBezTo>
                  <a:cubicBezTo>
                    <a:pt x="1461" y="1226"/>
                    <a:pt x="1412" y="1263"/>
                    <a:pt x="1355" y="1259"/>
                  </a:cubicBezTo>
                  <a:cubicBezTo>
                    <a:pt x="1301" y="1255"/>
                    <a:pt x="1259" y="1210"/>
                    <a:pt x="1257" y="1153"/>
                  </a:cubicBezTo>
                  <a:cubicBezTo>
                    <a:pt x="1256" y="1133"/>
                    <a:pt x="1257" y="1113"/>
                    <a:pt x="1257" y="1092"/>
                  </a:cubicBezTo>
                  <a:cubicBezTo>
                    <a:pt x="930" y="1092"/>
                    <a:pt x="605" y="1092"/>
                    <a:pt x="276" y="1092"/>
                  </a:cubicBezTo>
                  <a:cubicBezTo>
                    <a:pt x="276" y="1113"/>
                    <a:pt x="277" y="1134"/>
                    <a:pt x="276" y="1155"/>
                  </a:cubicBezTo>
                  <a:cubicBezTo>
                    <a:pt x="275" y="1208"/>
                    <a:pt x="235" y="1253"/>
                    <a:pt x="183" y="1259"/>
                  </a:cubicBezTo>
                  <a:cubicBezTo>
                    <a:pt x="129" y="1265"/>
                    <a:pt x="79" y="1231"/>
                    <a:pt x="66" y="1178"/>
                  </a:cubicBezTo>
                  <a:cubicBezTo>
                    <a:pt x="64" y="1171"/>
                    <a:pt x="63" y="1162"/>
                    <a:pt x="63" y="1154"/>
                  </a:cubicBezTo>
                  <a:cubicBezTo>
                    <a:pt x="63" y="1017"/>
                    <a:pt x="62" y="880"/>
                    <a:pt x="63" y="742"/>
                  </a:cubicBezTo>
                  <a:cubicBezTo>
                    <a:pt x="64" y="670"/>
                    <a:pt x="84" y="600"/>
                    <a:pt x="112" y="534"/>
                  </a:cubicBezTo>
                  <a:cubicBezTo>
                    <a:pt x="115" y="527"/>
                    <a:pt x="117" y="520"/>
                    <a:pt x="121" y="509"/>
                  </a:cubicBezTo>
                  <a:cubicBezTo>
                    <a:pt x="109" y="509"/>
                    <a:pt x="100" y="509"/>
                    <a:pt x="90" y="509"/>
                  </a:cubicBezTo>
                  <a:cubicBezTo>
                    <a:pt x="39" y="508"/>
                    <a:pt x="2" y="473"/>
                    <a:pt x="1" y="426"/>
                  </a:cubicBezTo>
                  <a:cubicBezTo>
                    <a:pt x="0" y="378"/>
                    <a:pt x="38" y="341"/>
                    <a:pt x="90" y="340"/>
                  </a:cubicBezTo>
                  <a:cubicBezTo>
                    <a:pt x="116" y="340"/>
                    <a:pt x="142" y="339"/>
                    <a:pt x="168" y="341"/>
                  </a:cubicBezTo>
                  <a:cubicBezTo>
                    <a:pt x="183" y="341"/>
                    <a:pt x="188" y="336"/>
                    <a:pt x="193" y="322"/>
                  </a:cubicBezTo>
                  <a:cubicBezTo>
                    <a:pt x="212" y="270"/>
                    <a:pt x="233" y="219"/>
                    <a:pt x="252" y="168"/>
                  </a:cubicBezTo>
                  <a:cubicBezTo>
                    <a:pt x="282" y="91"/>
                    <a:pt x="336" y="45"/>
                    <a:pt x="418" y="31"/>
                  </a:cubicBezTo>
                  <a:cubicBezTo>
                    <a:pt x="563" y="6"/>
                    <a:pt x="709" y="0"/>
                    <a:pt x="856" y="5"/>
                  </a:cubicBezTo>
                  <a:cubicBezTo>
                    <a:pt x="949" y="8"/>
                    <a:pt x="1042" y="15"/>
                    <a:pt x="1134" y="35"/>
                  </a:cubicBezTo>
                  <a:cubicBezTo>
                    <a:pt x="1203" y="50"/>
                    <a:pt x="1250" y="92"/>
                    <a:pt x="1277" y="157"/>
                  </a:cubicBezTo>
                  <a:cubicBezTo>
                    <a:pt x="1299" y="212"/>
                    <a:pt x="1320" y="268"/>
                    <a:pt x="1341" y="324"/>
                  </a:cubicBezTo>
                  <a:cubicBezTo>
                    <a:pt x="1346" y="336"/>
                    <a:pt x="1351" y="341"/>
                    <a:pt x="1364" y="340"/>
                  </a:cubicBezTo>
                  <a:cubicBezTo>
                    <a:pt x="1391" y="339"/>
                    <a:pt x="1418" y="340"/>
                    <a:pt x="1444" y="340"/>
                  </a:cubicBezTo>
                  <a:cubicBezTo>
                    <a:pt x="1496" y="341"/>
                    <a:pt x="1532" y="376"/>
                    <a:pt x="1532" y="424"/>
                  </a:cubicBezTo>
                  <a:cubicBezTo>
                    <a:pt x="1533" y="472"/>
                    <a:pt x="1497" y="507"/>
                    <a:pt x="1445" y="509"/>
                  </a:cubicBezTo>
                  <a:cubicBezTo>
                    <a:pt x="1436" y="509"/>
                    <a:pt x="1426" y="509"/>
                    <a:pt x="1411" y="509"/>
                  </a:cubicBezTo>
                  <a:close/>
                  <a:moveTo>
                    <a:pt x="767" y="479"/>
                  </a:moveTo>
                  <a:cubicBezTo>
                    <a:pt x="922" y="479"/>
                    <a:pt x="1076" y="479"/>
                    <a:pt x="1231" y="479"/>
                  </a:cubicBezTo>
                  <a:cubicBezTo>
                    <a:pt x="1263" y="479"/>
                    <a:pt x="1269" y="469"/>
                    <a:pt x="1258" y="439"/>
                  </a:cubicBezTo>
                  <a:cubicBezTo>
                    <a:pt x="1232" y="367"/>
                    <a:pt x="1205" y="296"/>
                    <a:pt x="1179" y="224"/>
                  </a:cubicBezTo>
                  <a:cubicBezTo>
                    <a:pt x="1169" y="197"/>
                    <a:pt x="1155" y="187"/>
                    <a:pt x="1126" y="187"/>
                  </a:cubicBezTo>
                  <a:cubicBezTo>
                    <a:pt x="887" y="187"/>
                    <a:pt x="647" y="187"/>
                    <a:pt x="408" y="187"/>
                  </a:cubicBezTo>
                  <a:cubicBezTo>
                    <a:pt x="379" y="187"/>
                    <a:pt x="365" y="197"/>
                    <a:pt x="355" y="224"/>
                  </a:cubicBezTo>
                  <a:cubicBezTo>
                    <a:pt x="329" y="295"/>
                    <a:pt x="303" y="366"/>
                    <a:pt x="277" y="437"/>
                  </a:cubicBezTo>
                  <a:cubicBezTo>
                    <a:pt x="265" y="469"/>
                    <a:pt x="271" y="479"/>
                    <a:pt x="305" y="479"/>
                  </a:cubicBezTo>
                  <a:cubicBezTo>
                    <a:pt x="459" y="479"/>
                    <a:pt x="613" y="479"/>
                    <a:pt x="767" y="479"/>
                  </a:cubicBezTo>
                  <a:close/>
                  <a:moveTo>
                    <a:pt x="294" y="831"/>
                  </a:moveTo>
                  <a:cubicBezTo>
                    <a:pt x="315" y="831"/>
                    <a:pt x="337" y="831"/>
                    <a:pt x="358" y="831"/>
                  </a:cubicBezTo>
                  <a:cubicBezTo>
                    <a:pt x="384" y="830"/>
                    <a:pt x="402" y="813"/>
                    <a:pt x="403" y="787"/>
                  </a:cubicBezTo>
                  <a:cubicBezTo>
                    <a:pt x="404" y="765"/>
                    <a:pt x="404" y="742"/>
                    <a:pt x="403" y="719"/>
                  </a:cubicBezTo>
                  <a:cubicBezTo>
                    <a:pt x="402" y="696"/>
                    <a:pt x="388" y="678"/>
                    <a:pt x="366" y="676"/>
                  </a:cubicBezTo>
                  <a:cubicBezTo>
                    <a:pt x="322" y="671"/>
                    <a:pt x="278" y="666"/>
                    <a:pt x="233" y="663"/>
                  </a:cubicBezTo>
                  <a:cubicBezTo>
                    <a:pt x="206" y="661"/>
                    <a:pt x="188" y="678"/>
                    <a:pt x="187" y="706"/>
                  </a:cubicBezTo>
                  <a:cubicBezTo>
                    <a:pt x="186" y="733"/>
                    <a:pt x="186" y="759"/>
                    <a:pt x="187" y="786"/>
                  </a:cubicBezTo>
                  <a:cubicBezTo>
                    <a:pt x="187" y="814"/>
                    <a:pt x="204" y="830"/>
                    <a:pt x="232" y="831"/>
                  </a:cubicBezTo>
                  <a:cubicBezTo>
                    <a:pt x="253" y="831"/>
                    <a:pt x="273" y="831"/>
                    <a:pt x="294" y="831"/>
                  </a:cubicBezTo>
                  <a:close/>
                  <a:moveTo>
                    <a:pt x="1240" y="831"/>
                  </a:moveTo>
                  <a:cubicBezTo>
                    <a:pt x="1260" y="831"/>
                    <a:pt x="1280" y="831"/>
                    <a:pt x="1300" y="831"/>
                  </a:cubicBezTo>
                  <a:cubicBezTo>
                    <a:pt x="1331" y="830"/>
                    <a:pt x="1348" y="813"/>
                    <a:pt x="1348" y="782"/>
                  </a:cubicBezTo>
                  <a:cubicBezTo>
                    <a:pt x="1348" y="759"/>
                    <a:pt x="1348" y="735"/>
                    <a:pt x="1348" y="712"/>
                  </a:cubicBezTo>
                  <a:cubicBezTo>
                    <a:pt x="1348" y="677"/>
                    <a:pt x="1330" y="660"/>
                    <a:pt x="1295" y="663"/>
                  </a:cubicBezTo>
                  <a:cubicBezTo>
                    <a:pt x="1253" y="667"/>
                    <a:pt x="1211" y="671"/>
                    <a:pt x="1170" y="675"/>
                  </a:cubicBezTo>
                  <a:cubicBezTo>
                    <a:pt x="1147" y="678"/>
                    <a:pt x="1132" y="695"/>
                    <a:pt x="1131" y="717"/>
                  </a:cubicBezTo>
                  <a:cubicBezTo>
                    <a:pt x="1131" y="740"/>
                    <a:pt x="1131" y="762"/>
                    <a:pt x="1131" y="785"/>
                  </a:cubicBezTo>
                  <a:cubicBezTo>
                    <a:pt x="1132" y="814"/>
                    <a:pt x="1149" y="830"/>
                    <a:pt x="1178" y="831"/>
                  </a:cubicBezTo>
                  <a:cubicBezTo>
                    <a:pt x="1199" y="831"/>
                    <a:pt x="1219" y="831"/>
                    <a:pt x="1240" y="8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703496"/>
              <a:endParaRPr lang="en-US" baseline="-25000" dirty="0">
                <a:solidFill>
                  <a:srgbClr val="197AA0"/>
                </a:solidFill>
                <a:latin typeface="Calibri" panose="020F0502020204030204" pitchFamily="34" charset="0"/>
              </a:endParaRPr>
            </a:p>
          </p:txBody>
        </p:sp>
        <p:sp>
          <p:nvSpPr>
            <p:cNvPr id="279" name="Freeform 6"/>
            <p:cNvSpPr>
              <a:spLocks noEditPoints="1"/>
            </p:cNvSpPr>
            <p:nvPr/>
          </p:nvSpPr>
          <p:spPr bwMode="auto">
            <a:xfrm>
              <a:off x="2168852" y="3686070"/>
              <a:ext cx="228471" cy="229081"/>
            </a:xfrm>
            <a:custGeom>
              <a:avLst/>
              <a:gdLst>
                <a:gd name="T0" fmla="*/ 0 w 317"/>
                <a:gd name="T1" fmla="*/ 159 h 318"/>
                <a:gd name="T2" fmla="*/ 317 w 317"/>
                <a:gd name="T3" fmla="*/ 159 h 318"/>
                <a:gd name="T4" fmla="*/ 158 w 317"/>
                <a:gd name="T5" fmla="*/ 16 h 318"/>
                <a:gd name="T6" fmla="*/ 177 w 317"/>
                <a:gd name="T7" fmla="*/ 234 h 318"/>
                <a:gd name="T8" fmla="*/ 185 w 317"/>
                <a:gd name="T9" fmla="*/ 254 h 318"/>
                <a:gd name="T10" fmla="*/ 112 w 317"/>
                <a:gd name="T11" fmla="*/ 180 h 318"/>
                <a:gd name="T12" fmla="*/ 135 w 317"/>
                <a:gd name="T13" fmla="*/ 192 h 318"/>
                <a:gd name="T14" fmla="*/ 204 w 317"/>
                <a:gd name="T15" fmla="*/ 162 h 318"/>
                <a:gd name="T16" fmla="*/ 217 w 317"/>
                <a:gd name="T17" fmla="*/ 157 h 318"/>
                <a:gd name="T18" fmla="*/ 209 w 317"/>
                <a:gd name="T19" fmla="*/ 49 h 318"/>
                <a:gd name="T20" fmla="*/ 102 w 317"/>
                <a:gd name="T21" fmla="*/ 54 h 318"/>
                <a:gd name="T22" fmla="*/ 120 w 317"/>
                <a:gd name="T23" fmla="*/ 78 h 318"/>
                <a:gd name="T24" fmla="*/ 15 w 317"/>
                <a:gd name="T25" fmla="*/ 159 h 318"/>
                <a:gd name="T26" fmla="*/ 158 w 317"/>
                <a:gd name="T27" fmla="*/ 302 h 318"/>
                <a:gd name="T28" fmla="*/ 137 w 317"/>
                <a:gd name="T29" fmla="*/ 84 h 318"/>
                <a:gd name="T30" fmla="*/ 137 w 317"/>
                <a:gd name="T31" fmla="*/ 73 h 318"/>
                <a:gd name="T32" fmla="*/ 201 w 317"/>
                <a:gd name="T33" fmla="*/ 65 h 318"/>
                <a:gd name="T34" fmla="*/ 190 w 317"/>
                <a:gd name="T35" fmla="*/ 126 h 318"/>
                <a:gd name="T36" fmla="*/ 189 w 317"/>
                <a:gd name="T37" fmla="*/ 126 h 318"/>
                <a:gd name="T38" fmla="*/ 189 w 317"/>
                <a:gd name="T39" fmla="*/ 125 h 318"/>
                <a:gd name="T40" fmla="*/ 188 w 317"/>
                <a:gd name="T41" fmla="*/ 125 h 318"/>
                <a:gd name="T42" fmla="*/ 187 w 317"/>
                <a:gd name="T43" fmla="*/ 124 h 318"/>
                <a:gd name="T44" fmla="*/ 187 w 317"/>
                <a:gd name="T45" fmla="*/ 124 h 318"/>
                <a:gd name="T46" fmla="*/ 186 w 317"/>
                <a:gd name="T47" fmla="*/ 124 h 318"/>
                <a:gd name="T48" fmla="*/ 185 w 317"/>
                <a:gd name="T49" fmla="*/ 124 h 318"/>
                <a:gd name="T50" fmla="*/ 185 w 317"/>
                <a:gd name="T51" fmla="*/ 124 h 318"/>
                <a:gd name="T52" fmla="*/ 184 w 317"/>
                <a:gd name="T53" fmla="*/ 124 h 318"/>
                <a:gd name="T54" fmla="*/ 183 w 317"/>
                <a:gd name="T55" fmla="*/ 124 h 318"/>
                <a:gd name="T56" fmla="*/ 181 w 317"/>
                <a:gd name="T57" fmla="*/ 125 h 318"/>
                <a:gd name="T58" fmla="*/ 181 w 317"/>
                <a:gd name="T59" fmla="*/ 125 h 318"/>
                <a:gd name="T60" fmla="*/ 180 w 317"/>
                <a:gd name="T61" fmla="*/ 125 h 318"/>
                <a:gd name="T62" fmla="*/ 179 w 317"/>
                <a:gd name="T63" fmla="*/ 126 h 318"/>
                <a:gd name="T64" fmla="*/ 129 w 317"/>
                <a:gd name="T65" fmla="*/ 175 h 318"/>
                <a:gd name="T66" fmla="*/ 101 w 317"/>
                <a:gd name="T67" fmla="*/ 154 h 318"/>
                <a:gd name="T68" fmla="*/ 96 w 317"/>
                <a:gd name="T69" fmla="*/ 262 h 318"/>
                <a:gd name="T70" fmla="*/ 204 w 317"/>
                <a:gd name="T71" fmla="*/ 269 h 318"/>
                <a:gd name="T72" fmla="*/ 210 w 317"/>
                <a:gd name="T73" fmla="*/ 256 h 318"/>
                <a:gd name="T74" fmla="*/ 299 w 317"/>
                <a:gd name="T75" fmla="*/ 134 h 318"/>
                <a:gd name="T76" fmla="*/ 158 w 317"/>
                <a:gd name="T77" fmla="*/ 30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7" h="318">
                  <a:moveTo>
                    <a:pt x="158" y="0"/>
                  </a:moveTo>
                  <a:cubicBezTo>
                    <a:pt x="71" y="0"/>
                    <a:pt x="0" y="72"/>
                    <a:pt x="0" y="159"/>
                  </a:cubicBezTo>
                  <a:cubicBezTo>
                    <a:pt x="0" y="247"/>
                    <a:pt x="71" y="318"/>
                    <a:pt x="158" y="318"/>
                  </a:cubicBezTo>
                  <a:cubicBezTo>
                    <a:pt x="246" y="318"/>
                    <a:pt x="317" y="247"/>
                    <a:pt x="317" y="159"/>
                  </a:cubicBezTo>
                  <a:cubicBezTo>
                    <a:pt x="317" y="72"/>
                    <a:pt x="246" y="0"/>
                    <a:pt x="158" y="0"/>
                  </a:cubicBezTo>
                  <a:close/>
                  <a:moveTo>
                    <a:pt x="158" y="16"/>
                  </a:moveTo>
                  <a:cubicBezTo>
                    <a:pt x="222" y="16"/>
                    <a:pt x="276" y="58"/>
                    <a:pt x="295" y="117"/>
                  </a:cubicBezTo>
                  <a:cubicBezTo>
                    <a:pt x="177" y="234"/>
                    <a:pt x="177" y="234"/>
                    <a:pt x="177" y="234"/>
                  </a:cubicBezTo>
                  <a:cubicBezTo>
                    <a:pt x="174" y="237"/>
                    <a:pt x="174" y="242"/>
                    <a:pt x="177" y="245"/>
                  </a:cubicBezTo>
                  <a:cubicBezTo>
                    <a:pt x="185" y="254"/>
                    <a:pt x="185" y="254"/>
                    <a:pt x="185" y="254"/>
                  </a:cubicBezTo>
                  <a:cubicBezTo>
                    <a:pt x="112" y="254"/>
                    <a:pt x="112" y="254"/>
                    <a:pt x="112" y="254"/>
                  </a:cubicBezTo>
                  <a:cubicBezTo>
                    <a:pt x="112" y="180"/>
                    <a:pt x="112" y="180"/>
                    <a:pt x="112" y="180"/>
                  </a:cubicBezTo>
                  <a:cubicBezTo>
                    <a:pt x="124" y="192"/>
                    <a:pt x="124" y="192"/>
                    <a:pt x="124" y="192"/>
                  </a:cubicBezTo>
                  <a:cubicBezTo>
                    <a:pt x="127" y="195"/>
                    <a:pt x="132" y="195"/>
                    <a:pt x="135" y="192"/>
                  </a:cubicBezTo>
                  <a:cubicBezTo>
                    <a:pt x="184" y="143"/>
                    <a:pt x="184" y="143"/>
                    <a:pt x="184" y="143"/>
                  </a:cubicBezTo>
                  <a:cubicBezTo>
                    <a:pt x="204" y="162"/>
                    <a:pt x="204" y="162"/>
                    <a:pt x="204" y="162"/>
                  </a:cubicBezTo>
                  <a:cubicBezTo>
                    <a:pt x="206" y="164"/>
                    <a:pt x="209" y="165"/>
                    <a:pt x="212" y="164"/>
                  </a:cubicBezTo>
                  <a:cubicBezTo>
                    <a:pt x="215" y="163"/>
                    <a:pt x="217" y="160"/>
                    <a:pt x="217" y="157"/>
                  </a:cubicBezTo>
                  <a:cubicBezTo>
                    <a:pt x="217" y="57"/>
                    <a:pt x="217" y="57"/>
                    <a:pt x="217" y="57"/>
                  </a:cubicBezTo>
                  <a:cubicBezTo>
                    <a:pt x="217" y="52"/>
                    <a:pt x="214" y="49"/>
                    <a:pt x="209" y="49"/>
                  </a:cubicBezTo>
                  <a:cubicBezTo>
                    <a:pt x="109" y="49"/>
                    <a:pt x="109" y="49"/>
                    <a:pt x="109" y="49"/>
                  </a:cubicBezTo>
                  <a:cubicBezTo>
                    <a:pt x="106" y="49"/>
                    <a:pt x="103" y="51"/>
                    <a:pt x="102" y="54"/>
                  </a:cubicBezTo>
                  <a:cubicBezTo>
                    <a:pt x="101" y="57"/>
                    <a:pt x="101" y="60"/>
                    <a:pt x="104" y="62"/>
                  </a:cubicBezTo>
                  <a:cubicBezTo>
                    <a:pt x="120" y="78"/>
                    <a:pt x="120" y="78"/>
                    <a:pt x="120" y="78"/>
                  </a:cubicBezTo>
                  <a:cubicBezTo>
                    <a:pt x="17" y="181"/>
                    <a:pt x="17" y="181"/>
                    <a:pt x="17" y="181"/>
                  </a:cubicBezTo>
                  <a:cubicBezTo>
                    <a:pt x="16" y="174"/>
                    <a:pt x="15" y="167"/>
                    <a:pt x="15" y="159"/>
                  </a:cubicBezTo>
                  <a:cubicBezTo>
                    <a:pt x="15" y="80"/>
                    <a:pt x="79" y="16"/>
                    <a:pt x="158" y="16"/>
                  </a:cubicBezTo>
                  <a:close/>
                  <a:moveTo>
                    <a:pt x="158" y="302"/>
                  </a:moveTo>
                  <a:cubicBezTo>
                    <a:pt x="93" y="302"/>
                    <a:pt x="38" y="259"/>
                    <a:pt x="21" y="199"/>
                  </a:cubicBezTo>
                  <a:cubicBezTo>
                    <a:pt x="137" y="84"/>
                    <a:pt x="137" y="84"/>
                    <a:pt x="137" y="84"/>
                  </a:cubicBezTo>
                  <a:cubicBezTo>
                    <a:pt x="138" y="82"/>
                    <a:pt x="139" y="80"/>
                    <a:pt x="139" y="78"/>
                  </a:cubicBezTo>
                  <a:cubicBezTo>
                    <a:pt x="139" y="76"/>
                    <a:pt x="138" y="74"/>
                    <a:pt x="137" y="73"/>
                  </a:cubicBezTo>
                  <a:cubicBezTo>
                    <a:pt x="128" y="65"/>
                    <a:pt x="128" y="65"/>
                    <a:pt x="128" y="65"/>
                  </a:cubicBezTo>
                  <a:cubicBezTo>
                    <a:pt x="201" y="65"/>
                    <a:pt x="201" y="65"/>
                    <a:pt x="201" y="65"/>
                  </a:cubicBezTo>
                  <a:cubicBezTo>
                    <a:pt x="201" y="137"/>
                    <a:pt x="201" y="137"/>
                    <a:pt x="201" y="137"/>
                  </a:cubicBezTo>
                  <a:cubicBezTo>
                    <a:pt x="190" y="126"/>
                    <a:pt x="190" y="126"/>
                    <a:pt x="190" y="126"/>
                  </a:cubicBezTo>
                  <a:cubicBezTo>
                    <a:pt x="190" y="126"/>
                    <a:pt x="190" y="126"/>
                    <a:pt x="190" y="126"/>
                  </a:cubicBezTo>
                  <a:cubicBezTo>
                    <a:pt x="190" y="126"/>
                    <a:pt x="190" y="126"/>
                    <a:pt x="189" y="126"/>
                  </a:cubicBezTo>
                  <a:cubicBezTo>
                    <a:pt x="189" y="125"/>
                    <a:pt x="189" y="125"/>
                    <a:pt x="189" y="125"/>
                  </a:cubicBezTo>
                  <a:cubicBezTo>
                    <a:pt x="189" y="125"/>
                    <a:pt x="189" y="125"/>
                    <a:pt x="189" y="125"/>
                  </a:cubicBezTo>
                  <a:cubicBezTo>
                    <a:pt x="189" y="125"/>
                    <a:pt x="189" y="125"/>
                    <a:pt x="188" y="125"/>
                  </a:cubicBezTo>
                  <a:cubicBezTo>
                    <a:pt x="188" y="125"/>
                    <a:pt x="188" y="125"/>
                    <a:pt x="188" y="125"/>
                  </a:cubicBezTo>
                  <a:cubicBezTo>
                    <a:pt x="188" y="125"/>
                    <a:pt x="188" y="125"/>
                    <a:pt x="188" y="124"/>
                  </a:cubicBezTo>
                  <a:cubicBezTo>
                    <a:pt x="188" y="124"/>
                    <a:pt x="188" y="124"/>
                    <a:pt x="187" y="124"/>
                  </a:cubicBezTo>
                  <a:cubicBezTo>
                    <a:pt x="187" y="124"/>
                    <a:pt x="187" y="124"/>
                    <a:pt x="187" y="124"/>
                  </a:cubicBezTo>
                  <a:cubicBezTo>
                    <a:pt x="187" y="124"/>
                    <a:pt x="187" y="124"/>
                    <a:pt x="187" y="124"/>
                  </a:cubicBezTo>
                  <a:cubicBezTo>
                    <a:pt x="187" y="124"/>
                    <a:pt x="186" y="124"/>
                    <a:pt x="186" y="124"/>
                  </a:cubicBezTo>
                  <a:cubicBezTo>
                    <a:pt x="186" y="124"/>
                    <a:pt x="186" y="124"/>
                    <a:pt x="186" y="124"/>
                  </a:cubicBezTo>
                  <a:cubicBezTo>
                    <a:pt x="186" y="124"/>
                    <a:pt x="186" y="124"/>
                    <a:pt x="186" y="124"/>
                  </a:cubicBezTo>
                  <a:cubicBezTo>
                    <a:pt x="186" y="124"/>
                    <a:pt x="185" y="124"/>
                    <a:pt x="185" y="124"/>
                  </a:cubicBezTo>
                  <a:cubicBezTo>
                    <a:pt x="185" y="124"/>
                    <a:pt x="185" y="124"/>
                    <a:pt x="185" y="124"/>
                  </a:cubicBezTo>
                  <a:cubicBezTo>
                    <a:pt x="185" y="124"/>
                    <a:pt x="185" y="124"/>
                    <a:pt x="185" y="124"/>
                  </a:cubicBezTo>
                  <a:cubicBezTo>
                    <a:pt x="184" y="124"/>
                    <a:pt x="184" y="124"/>
                    <a:pt x="184" y="124"/>
                  </a:cubicBezTo>
                  <a:cubicBezTo>
                    <a:pt x="184" y="124"/>
                    <a:pt x="184" y="124"/>
                    <a:pt x="184" y="124"/>
                  </a:cubicBezTo>
                  <a:cubicBezTo>
                    <a:pt x="184" y="124"/>
                    <a:pt x="184" y="124"/>
                    <a:pt x="183" y="124"/>
                  </a:cubicBezTo>
                  <a:cubicBezTo>
                    <a:pt x="183" y="124"/>
                    <a:pt x="183" y="124"/>
                    <a:pt x="183" y="124"/>
                  </a:cubicBezTo>
                  <a:cubicBezTo>
                    <a:pt x="183" y="124"/>
                    <a:pt x="183" y="124"/>
                    <a:pt x="183" y="124"/>
                  </a:cubicBezTo>
                  <a:cubicBezTo>
                    <a:pt x="182" y="124"/>
                    <a:pt x="182" y="124"/>
                    <a:pt x="181" y="125"/>
                  </a:cubicBezTo>
                  <a:cubicBezTo>
                    <a:pt x="181" y="125"/>
                    <a:pt x="181" y="125"/>
                    <a:pt x="181" y="125"/>
                  </a:cubicBezTo>
                  <a:cubicBezTo>
                    <a:pt x="181" y="125"/>
                    <a:pt x="181" y="125"/>
                    <a:pt x="181" y="125"/>
                  </a:cubicBezTo>
                  <a:cubicBezTo>
                    <a:pt x="180" y="125"/>
                    <a:pt x="180" y="125"/>
                    <a:pt x="180" y="125"/>
                  </a:cubicBezTo>
                  <a:cubicBezTo>
                    <a:pt x="180" y="125"/>
                    <a:pt x="180" y="125"/>
                    <a:pt x="180" y="125"/>
                  </a:cubicBezTo>
                  <a:cubicBezTo>
                    <a:pt x="180" y="125"/>
                    <a:pt x="180" y="125"/>
                    <a:pt x="180" y="125"/>
                  </a:cubicBezTo>
                  <a:cubicBezTo>
                    <a:pt x="180" y="126"/>
                    <a:pt x="179" y="126"/>
                    <a:pt x="179" y="126"/>
                  </a:cubicBezTo>
                  <a:cubicBezTo>
                    <a:pt x="179" y="126"/>
                    <a:pt x="179" y="126"/>
                    <a:pt x="179" y="126"/>
                  </a:cubicBezTo>
                  <a:cubicBezTo>
                    <a:pt x="129" y="175"/>
                    <a:pt x="129" y="175"/>
                    <a:pt x="129" y="175"/>
                  </a:cubicBezTo>
                  <a:cubicBezTo>
                    <a:pt x="110" y="156"/>
                    <a:pt x="110" y="156"/>
                    <a:pt x="110" y="156"/>
                  </a:cubicBezTo>
                  <a:cubicBezTo>
                    <a:pt x="107" y="153"/>
                    <a:pt x="104" y="153"/>
                    <a:pt x="101" y="154"/>
                  </a:cubicBezTo>
                  <a:cubicBezTo>
                    <a:pt x="98" y="155"/>
                    <a:pt x="96" y="158"/>
                    <a:pt x="96" y="161"/>
                  </a:cubicBezTo>
                  <a:cubicBezTo>
                    <a:pt x="96" y="262"/>
                    <a:pt x="96" y="262"/>
                    <a:pt x="96" y="262"/>
                  </a:cubicBezTo>
                  <a:cubicBezTo>
                    <a:pt x="96" y="266"/>
                    <a:pt x="100" y="269"/>
                    <a:pt x="104" y="269"/>
                  </a:cubicBezTo>
                  <a:cubicBezTo>
                    <a:pt x="204" y="269"/>
                    <a:pt x="204" y="269"/>
                    <a:pt x="204" y="269"/>
                  </a:cubicBezTo>
                  <a:cubicBezTo>
                    <a:pt x="207" y="269"/>
                    <a:pt x="210" y="268"/>
                    <a:pt x="212" y="265"/>
                  </a:cubicBezTo>
                  <a:cubicBezTo>
                    <a:pt x="213" y="262"/>
                    <a:pt x="212" y="258"/>
                    <a:pt x="210" y="256"/>
                  </a:cubicBezTo>
                  <a:cubicBezTo>
                    <a:pt x="194" y="240"/>
                    <a:pt x="194" y="240"/>
                    <a:pt x="194" y="240"/>
                  </a:cubicBezTo>
                  <a:cubicBezTo>
                    <a:pt x="299" y="134"/>
                    <a:pt x="299" y="134"/>
                    <a:pt x="299" y="134"/>
                  </a:cubicBezTo>
                  <a:cubicBezTo>
                    <a:pt x="300" y="142"/>
                    <a:pt x="301" y="151"/>
                    <a:pt x="301" y="159"/>
                  </a:cubicBezTo>
                  <a:cubicBezTo>
                    <a:pt x="301" y="238"/>
                    <a:pt x="237" y="302"/>
                    <a:pt x="158" y="302"/>
                  </a:cubicBezTo>
                  <a:close/>
                </a:path>
              </a:pathLst>
            </a:custGeom>
            <a:solidFill>
              <a:schemeClr val="bg1"/>
            </a:solidFill>
            <a:ln w="6350">
              <a:solidFill>
                <a:schemeClr val="bg1"/>
              </a:solidFill>
            </a:ln>
            <a:extLst/>
          </p:spPr>
          <p:txBody>
            <a:bodyPr vert="horz" wrap="square" lIns="91440" tIns="45720" rIns="91440" bIns="45720" numCol="1" anchor="t" anchorCtr="0" compatLnSpc="1">
              <a:prstTxWarp prst="textNoShape">
                <a:avLst/>
              </a:prstTxWarp>
            </a:bodyPr>
            <a:lstStyle/>
            <a:p>
              <a:pPr defTabSz="703496"/>
              <a:endParaRPr lang="en-GB" dirty="0">
                <a:solidFill>
                  <a:srgbClr val="197AA0"/>
                </a:solidFill>
                <a:latin typeface="Calibri" panose="020F0502020204030204" pitchFamily="34" charset="0"/>
              </a:endParaRPr>
            </a:p>
          </p:txBody>
        </p:sp>
      </p:grpSp>
      <p:pic>
        <p:nvPicPr>
          <p:cNvPr id="295" name="Picture 294"/>
          <p:cNvPicPr>
            <a:picLocks noChangeAspect="1"/>
          </p:cNvPicPr>
          <p:nvPr/>
        </p:nvPicPr>
        <p:blipFill>
          <a:blip r:embed="rId4">
            <a:clrChange>
              <a:clrFrom>
                <a:srgbClr val="FFFDFC"/>
              </a:clrFrom>
              <a:clrTo>
                <a:srgbClr val="FFFDFC">
                  <a:alpha val="0"/>
                </a:srgbClr>
              </a:clrTo>
            </a:clrChange>
          </a:blip>
          <a:stretch>
            <a:fillRect/>
          </a:stretch>
        </p:blipFill>
        <p:spPr>
          <a:xfrm>
            <a:off x="2622131" y="2733363"/>
            <a:ext cx="366018" cy="488151"/>
          </a:xfrm>
          <a:prstGeom prst="rect">
            <a:avLst/>
          </a:prstGeom>
        </p:spPr>
      </p:pic>
      <p:pic>
        <p:nvPicPr>
          <p:cNvPr id="296" name="Picture 295"/>
          <p:cNvPicPr>
            <a:picLocks noChangeAspect="1"/>
          </p:cNvPicPr>
          <p:nvPr/>
        </p:nvPicPr>
        <p:blipFill>
          <a:blip r:embed="rId5">
            <a:clrChange>
              <a:clrFrom>
                <a:srgbClr val="FFFFFF"/>
              </a:clrFrom>
              <a:clrTo>
                <a:srgbClr val="FFFFFF">
                  <a:alpha val="0"/>
                </a:srgbClr>
              </a:clrTo>
            </a:clrChange>
          </a:blip>
          <a:stretch>
            <a:fillRect/>
          </a:stretch>
        </p:blipFill>
        <p:spPr>
          <a:xfrm>
            <a:off x="2546161" y="2106160"/>
            <a:ext cx="544334" cy="535089"/>
          </a:xfrm>
          <a:prstGeom prst="rect">
            <a:avLst/>
          </a:prstGeom>
        </p:spPr>
      </p:pic>
      <p:sp>
        <p:nvSpPr>
          <p:cNvPr id="107" name="Tekstvak 106"/>
          <p:cNvSpPr txBox="1"/>
          <p:nvPr/>
        </p:nvSpPr>
        <p:spPr>
          <a:xfrm>
            <a:off x="561222" y="513206"/>
            <a:ext cx="10445614" cy="1089980"/>
          </a:xfrm>
          <a:prstGeom prst="rect">
            <a:avLst/>
          </a:prstGeom>
          <a:noFill/>
        </p:spPr>
        <p:txBody>
          <a:bodyPr wrap="none" lIns="140724" tIns="70363" rIns="140724" bIns="70363" rtlCol="0">
            <a:spAutoFit/>
          </a:bodyPr>
          <a:lstStyle/>
          <a:p>
            <a:pPr defTabSz="703496"/>
            <a:r>
              <a:rPr lang="en-GB" sz="3100" b="1" dirty="0">
                <a:solidFill>
                  <a:srgbClr val="197AA0"/>
                </a:solidFill>
                <a:latin typeface="Calibri" panose="020F0502020204030204" pitchFamily="34" charset="0"/>
              </a:rPr>
              <a:t>How is value created </a:t>
            </a:r>
            <a:r>
              <a:rPr lang="en-GB" sz="3100" dirty="0">
                <a:solidFill>
                  <a:srgbClr val="197AA0"/>
                </a:solidFill>
                <a:latin typeface="Calibri" panose="020F0502020204030204" pitchFamily="34" charset="0"/>
              </a:rPr>
              <a:t>from flexibility? – The Market perspective</a:t>
            </a:r>
          </a:p>
          <a:p>
            <a:pPr defTabSz="703496"/>
            <a:endParaRPr lang="en-GB" sz="3100" dirty="0">
              <a:solidFill>
                <a:srgbClr val="197AA0"/>
              </a:solidFill>
              <a:latin typeface="Calibri" panose="020F0502020204030204" pitchFamily="34" charset="0"/>
            </a:endParaRPr>
          </a:p>
        </p:txBody>
      </p:sp>
      <p:sp>
        <p:nvSpPr>
          <p:cNvPr id="3" name="Rectangle 2"/>
          <p:cNvSpPr/>
          <p:nvPr/>
        </p:nvSpPr>
        <p:spPr>
          <a:xfrm>
            <a:off x="13439760" y="7452707"/>
            <a:ext cx="467057" cy="332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5570" tIns="52783" rIns="105570" bIns="52783" rtlCol="0" anchor="ctr"/>
          <a:lstStyle/>
          <a:p>
            <a:pPr algn="ctr" defTabSz="703792"/>
            <a:endParaRPr lang="en-GB">
              <a:solidFill>
                <a:prstClr val="white"/>
              </a:solidFill>
              <a:latin typeface="Calibri" panose="020F0502020204030204" pitchFamily="34" charset="0"/>
            </a:endParaRPr>
          </a:p>
        </p:txBody>
      </p:sp>
      <p:grpSp>
        <p:nvGrpSpPr>
          <p:cNvPr id="2" name="Group 1"/>
          <p:cNvGrpSpPr/>
          <p:nvPr/>
        </p:nvGrpSpPr>
        <p:grpSpPr>
          <a:xfrm>
            <a:off x="10546829" y="1738852"/>
            <a:ext cx="1224206" cy="1224527"/>
            <a:chOff x="7861864" y="173142"/>
            <a:chExt cx="795244" cy="795243"/>
          </a:xfrm>
        </p:grpSpPr>
        <p:sp>
          <p:nvSpPr>
            <p:cNvPr id="113" name="Oval 15"/>
            <p:cNvSpPr>
              <a:spLocks noChangeArrowheads="1"/>
            </p:cNvSpPr>
            <p:nvPr/>
          </p:nvSpPr>
          <p:spPr bwMode="auto">
            <a:xfrm>
              <a:off x="7861864" y="173142"/>
              <a:ext cx="795244" cy="795243"/>
            </a:xfrm>
            <a:prstGeom prst="ellipse">
              <a:avLst/>
            </a:prstGeom>
            <a:solidFill>
              <a:srgbClr val="FFFFFF"/>
            </a:solidFill>
            <a:ln w="31750" cap="flat">
              <a:solidFill>
                <a:srgbClr val="E95120"/>
              </a:solidFill>
              <a:prstDash val="solid"/>
              <a:miter lim="800000"/>
              <a:headEnd/>
              <a:tailEnd/>
            </a:ln>
          </p:spPr>
          <p:txBody>
            <a:bodyPr vert="horz" wrap="square" lIns="91440" tIns="45720" rIns="91440" bIns="45720" numCol="1" anchor="t" anchorCtr="0" compatLnSpc="1">
              <a:prstTxWarp prst="textNoShape">
                <a:avLst/>
              </a:prstTxWarp>
            </a:bodyPr>
            <a:lstStyle/>
            <a:p>
              <a:pPr defTabSz="703792"/>
              <a:endParaRPr lang="en-US" dirty="0">
                <a:solidFill>
                  <a:srgbClr val="197AA0"/>
                </a:solidFill>
              </a:endParaRPr>
            </a:p>
          </p:txBody>
        </p:sp>
        <p:sp>
          <p:nvSpPr>
            <p:cNvPr id="114" name="Rectangle 17"/>
            <p:cNvSpPr>
              <a:spLocks noChangeArrowheads="1"/>
            </p:cNvSpPr>
            <p:nvPr/>
          </p:nvSpPr>
          <p:spPr bwMode="auto">
            <a:xfrm>
              <a:off x="8057353" y="562907"/>
              <a:ext cx="63500" cy="90528"/>
            </a:xfrm>
            <a:prstGeom prst="rect">
              <a:avLst/>
            </a:prstGeom>
            <a:solidFill>
              <a:srgbClr val="197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15" name="Rectangle 18"/>
            <p:cNvSpPr>
              <a:spLocks noChangeArrowheads="1"/>
            </p:cNvSpPr>
            <p:nvPr/>
          </p:nvSpPr>
          <p:spPr bwMode="auto">
            <a:xfrm>
              <a:off x="8145634" y="454275"/>
              <a:ext cx="63500" cy="199160"/>
            </a:xfrm>
            <a:prstGeom prst="rect">
              <a:avLst/>
            </a:prstGeom>
            <a:solidFill>
              <a:srgbClr val="197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19" name="Rectangle 19"/>
            <p:cNvSpPr>
              <a:spLocks noChangeArrowheads="1"/>
            </p:cNvSpPr>
            <p:nvPr/>
          </p:nvSpPr>
          <p:spPr bwMode="auto">
            <a:xfrm>
              <a:off x="8235464" y="508590"/>
              <a:ext cx="58854" cy="144844"/>
            </a:xfrm>
            <a:prstGeom prst="rect">
              <a:avLst/>
            </a:prstGeom>
            <a:solidFill>
              <a:srgbClr val="197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20" name="Rectangle 20"/>
            <p:cNvSpPr>
              <a:spLocks noChangeArrowheads="1"/>
            </p:cNvSpPr>
            <p:nvPr/>
          </p:nvSpPr>
          <p:spPr bwMode="auto">
            <a:xfrm>
              <a:off x="8320648" y="327536"/>
              <a:ext cx="61952" cy="325898"/>
            </a:xfrm>
            <a:prstGeom prst="rect">
              <a:avLst/>
            </a:prstGeom>
            <a:solidFill>
              <a:srgbClr val="197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21" name="Rectangle 21"/>
            <p:cNvSpPr>
              <a:spLocks noChangeArrowheads="1"/>
            </p:cNvSpPr>
            <p:nvPr/>
          </p:nvSpPr>
          <p:spPr bwMode="auto">
            <a:xfrm>
              <a:off x="8408930" y="476906"/>
              <a:ext cx="63500" cy="176528"/>
            </a:xfrm>
            <a:prstGeom prst="rect">
              <a:avLst/>
            </a:prstGeom>
            <a:solidFill>
              <a:srgbClr val="197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22" name="Freeform 22"/>
            <p:cNvSpPr>
              <a:spLocks/>
            </p:cNvSpPr>
            <p:nvPr/>
          </p:nvSpPr>
          <p:spPr bwMode="auto">
            <a:xfrm>
              <a:off x="8024828" y="327536"/>
              <a:ext cx="469286" cy="209721"/>
            </a:xfrm>
            <a:custGeom>
              <a:avLst/>
              <a:gdLst>
                <a:gd name="T0" fmla="*/ 270 w 303"/>
                <a:gd name="T1" fmla="*/ 0 h 139"/>
                <a:gd name="T2" fmla="*/ 270 w 303"/>
                <a:gd name="T3" fmla="*/ 12 h 139"/>
                <a:gd name="T4" fmla="*/ 284 w 303"/>
                <a:gd name="T5" fmla="*/ 12 h 139"/>
                <a:gd name="T6" fmla="*/ 203 w 303"/>
                <a:gd name="T7" fmla="*/ 101 h 139"/>
                <a:gd name="T8" fmla="*/ 90 w 303"/>
                <a:gd name="T9" fmla="*/ 12 h 139"/>
                <a:gd name="T10" fmla="*/ 0 w 303"/>
                <a:gd name="T11" fmla="*/ 132 h 139"/>
                <a:gd name="T12" fmla="*/ 9 w 303"/>
                <a:gd name="T13" fmla="*/ 139 h 139"/>
                <a:gd name="T14" fmla="*/ 93 w 303"/>
                <a:gd name="T15" fmla="*/ 29 h 139"/>
                <a:gd name="T16" fmla="*/ 205 w 303"/>
                <a:gd name="T17" fmla="*/ 115 h 139"/>
                <a:gd name="T18" fmla="*/ 291 w 303"/>
                <a:gd name="T19" fmla="*/ 22 h 139"/>
                <a:gd name="T20" fmla="*/ 291 w 303"/>
                <a:gd name="T21" fmla="*/ 39 h 139"/>
                <a:gd name="T22" fmla="*/ 303 w 303"/>
                <a:gd name="T23" fmla="*/ 39 h 139"/>
                <a:gd name="T24" fmla="*/ 303 w 303"/>
                <a:gd name="T25" fmla="*/ 0 h 139"/>
                <a:gd name="T26" fmla="*/ 270 w 303"/>
                <a:gd name="T2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39">
                  <a:moveTo>
                    <a:pt x="270" y="0"/>
                  </a:moveTo>
                  <a:lnTo>
                    <a:pt x="270" y="12"/>
                  </a:lnTo>
                  <a:lnTo>
                    <a:pt x="284" y="12"/>
                  </a:lnTo>
                  <a:lnTo>
                    <a:pt x="203" y="101"/>
                  </a:lnTo>
                  <a:lnTo>
                    <a:pt x="90" y="12"/>
                  </a:lnTo>
                  <a:lnTo>
                    <a:pt x="0" y="132"/>
                  </a:lnTo>
                  <a:lnTo>
                    <a:pt x="9" y="139"/>
                  </a:lnTo>
                  <a:lnTo>
                    <a:pt x="93" y="29"/>
                  </a:lnTo>
                  <a:lnTo>
                    <a:pt x="205" y="115"/>
                  </a:lnTo>
                  <a:lnTo>
                    <a:pt x="291" y="22"/>
                  </a:lnTo>
                  <a:lnTo>
                    <a:pt x="291" y="39"/>
                  </a:lnTo>
                  <a:lnTo>
                    <a:pt x="303" y="39"/>
                  </a:lnTo>
                  <a:lnTo>
                    <a:pt x="303" y="0"/>
                  </a:lnTo>
                  <a:lnTo>
                    <a:pt x="270" y="0"/>
                  </a:ln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23" name="Rectangle 16"/>
            <p:cNvSpPr>
              <a:spLocks noChangeArrowheads="1"/>
            </p:cNvSpPr>
            <p:nvPr/>
          </p:nvSpPr>
          <p:spPr bwMode="auto">
            <a:xfrm>
              <a:off x="8041602" y="684167"/>
              <a:ext cx="444119"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407551"/>
              <a:r>
                <a:rPr lang="en-US" altLang="en-US" noProof="1">
                  <a:solidFill>
                    <a:srgbClr val="197AA0"/>
                  </a:solidFill>
                  <a:latin typeface="Calibri" panose="020F0502020204030204" pitchFamily="34" charset="0"/>
                </a:rPr>
                <a:t>BRP</a:t>
              </a:r>
              <a:endParaRPr lang="en-US" altLang="en-US" sz="4300" baseline="-25000" noProof="1">
                <a:solidFill>
                  <a:srgbClr val="197AA0"/>
                </a:solidFill>
              </a:endParaRPr>
            </a:p>
          </p:txBody>
        </p:sp>
      </p:grpSp>
      <p:grpSp>
        <p:nvGrpSpPr>
          <p:cNvPr id="4" name="Group 3"/>
          <p:cNvGrpSpPr/>
          <p:nvPr/>
        </p:nvGrpSpPr>
        <p:grpSpPr>
          <a:xfrm>
            <a:off x="10547282" y="3243820"/>
            <a:ext cx="1224206" cy="1224529"/>
            <a:chOff x="7612897" y="2331956"/>
            <a:chExt cx="795244" cy="795244"/>
          </a:xfrm>
        </p:grpSpPr>
        <p:sp>
          <p:nvSpPr>
            <p:cNvPr id="124" name="Oval 68"/>
            <p:cNvSpPr>
              <a:spLocks noChangeArrowheads="1"/>
            </p:cNvSpPr>
            <p:nvPr/>
          </p:nvSpPr>
          <p:spPr bwMode="auto">
            <a:xfrm>
              <a:off x="7612897" y="2331956"/>
              <a:ext cx="795244" cy="795244"/>
            </a:xfrm>
            <a:prstGeom prst="ellipse">
              <a:avLst/>
            </a:prstGeom>
            <a:solidFill>
              <a:srgbClr val="FFFFFF"/>
            </a:solidFill>
            <a:ln w="31750" cap="flat">
              <a:solidFill>
                <a:srgbClr val="E95120"/>
              </a:solidFill>
              <a:prstDash val="solid"/>
              <a:miter lim="800000"/>
              <a:headEnd/>
              <a:tailEnd/>
            </a:ln>
          </p:spPr>
          <p:txBody>
            <a:bodyPr vert="horz" wrap="square" lIns="91440" tIns="45720" rIns="91440" bIns="45720" numCol="1" anchor="t" anchorCtr="0" compatLnSpc="1">
              <a:prstTxWarp prst="textNoShape">
                <a:avLst/>
              </a:prstTxWarp>
            </a:bodyPr>
            <a:lstStyle/>
            <a:p>
              <a:pPr defTabSz="703792"/>
              <a:endParaRPr lang="en-US" dirty="0">
                <a:solidFill>
                  <a:srgbClr val="197AA0"/>
                </a:solidFill>
              </a:endParaRPr>
            </a:p>
          </p:txBody>
        </p:sp>
        <p:sp>
          <p:nvSpPr>
            <p:cNvPr id="125" name="Rectangle 124"/>
            <p:cNvSpPr/>
            <p:nvPr/>
          </p:nvSpPr>
          <p:spPr>
            <a:xfrm>
              <a:off x="7860888" y="2865392"/>
              <a:ext cx="299265" cy="216097"/>
            </a:xfrm>
            <a:prstGeom prst="rect">
              <a:avLst/>
            </a:prstGeom>
            <a:ln>
              <a:noFill/>
            </a:ln>
          </p:spPr>
          <p:txBody>
            <a:bodyPr vert="horz" lIns="0" tIns="0" rIns="0" bIns="0" rtlCol="0">
              <a:noAutofit/>
            </a:bodyPr>
            <a:lstStyle/>
            <a:p>
              <a:pPr algn="ctr" defTabSz="703792">
                <a:lnSpc>
                  <a:spcPct val="107000"/>
                </a:lnSpc>
                <a:spcAft>
                  <a:spcPts val="1232"/>
                </a:spcAft>
              </a:pPr>
              <a:r>
                <a:rPr lang="en-US" dirty="0">
                  <a:solidFill>
                    <a:srgbClr val="477390"/>
                  </a:solidFill>
                  <a:latin typeface="Calibri" panose="020F0502020204030204" pitchFamily="34" charset="0"/>
                  <a:ea typeface="Calibri" panose="020F0502020204030204" pitchFamily="34" charset="0"/>
                  <a:cs typeface="Calibri" panose="020F0502020204030204" pitchFamily="34" charset="0"/>
                </a:rPr>
                <a:t>DSO</a:t>
              </a:r>
              <a:endParaRPr lang="nl-NL" sz="1700" dirty="0">
                <a:solidFill>
                  <a:srgbClr val="197AA0"/>
                </a:solidFill>
                <a:latin typeface="Calibri" panose="020F0502020204030204" pitchFamily="34" charset="0"/>
                <a:ea typeface="HelveticaNeue"/>
                <a:cs typeface="Times New Roman" panose="02020603050405020304" pitchFamily="18" charset="0"/>
              </a:endParaRPr>
            </a:p>
          </p:txBody>
        </p:sp>
        <p:sp>
          <p:nvSpPr>
            <p:cNvPr id="126" name="Shape 11177"/>
            <p:cNvSpPr/>
            <p:nvPr/>
          </p:nvSpPr>
          <p:spPr>
            <a:xfrm>
              <a:off x="7708696" y="2493911"/>
              <a:ext cx="595370" cy="283417"/>
            </a:xfrm>
            <a:custGeom>
              <a:avLst/>
              <a:gdLst/>
              <a:ahLst/>
              <a:cxnLst/>
              <a:rect l="0" t="0" r="0" b="0"/>
              <a:pathLst>
                <a:path w="412382" h="196304">
                  <a:moveTo>
                    <a:pt x="203924" y="0"/>
                  </a:moveTo>
                  <a:lnTo>
                    <a:pt x="289179" y="65684"/>
                  </a:lnTo>
                  <a:lnTo>
                    <a:pt x="360477" y="111201"/>
                  </a:lnTo>
                  <a:lnTo>
                    <a:pt x="412382" y="190106"/>
                  </a:lnTo>
                  <a:lnTo>
                    <a:pt x="402958" y="196304"/>
                  </a:lnTo>
                  <a:lnTo>
                    <a:pt x="352387" y="119418"/>
                  </a:lnTo>
                  <a:lnTo>
                    <a:pt x="282499" y="74764"/>
                  </a:lnTo>
                  <a:lnTo>
                    <a:pt x="208572" y="17818"/>
                  </a:lnTo>
                  <a:lnTo>
                    <a:pt x="174193" y="98285"/>
                  </a:lnTo>
                  <a:lnTo>
                    <a:pt x="100152" y="174688"/>
                  </a:lnTo>
                  <a:lnTo>
                    <a:pt x="0" y="133756"/>
                  </a:lnTo>
                  <a:lnTo>
                    <a:pt x="4267" y="123317"/>
                  </a:lnTo>
                  <a:lnTo>
                    <a:pt x="97346" y="161366"/>
                  </a:lnTo>
                  <a:lnTo>
                    <a:pt x="164643" y="91922"/>
                  </a:lnTo>
                  <a:lnTo>
                    <a:pt x="203924" y="0"/>
                  </a:ln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27" name="Shape 11178"/>
            <p:cNvSpPr/>
            <p:nvPr/>
          </p:nvSpPr>
          <p:spPr>
            <a:xfrm>
              <a:off x="8217946" y="2579363"/>
              <a:ext cx="96664" cy="87151"/>
            </a:xfrm>
            <a:custGeom>
              <a:avLst/>
              <a:gdLst/>
              <a:ahLst/>
              <a:cxnLst/>
              <a:rect l="0" t="0" r="0" b="0"/>
              <a:pathLst>
                <a:path w="66954" h="60363">
                  <a:moveTo>
                    <a:pt x="59538" y="0"/>
                  </a:moveTo>
                  <a:lnTo>
                    <a:pt x="66954" y="8496"/>
                  </a:lnTo>
                  <a:lnTo>
                    <a:pt x="7404" y="60363"/>
                  </a:lnTo>
                  <a:lnTo>
                    <a:pt x="0" y="51867"/>
                  </a:lnTo>
                  <a:lnTo>
                    <a:pt x="59538" y="0"/>
                  </a:ln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28" name="Shape 11179"/>
            <p:cNvSpPr/>
            <p:nvPr/>
          </p:nvSpPr>
          <p:spPr>
            <a:xfrm>
              <a:off x="8113368" y="2595390"/>
              <a:ext cx="95051" cy="258865"/>
            </a:xfrm>
            <a:custGeom>
              <a:avLst/>
              <a:gdLst/>
              <a:ahLst/>
              <a:cxnLst/>
              <a:rect l="0" t="0" r="0" b="0"/>
              <a:pathLst>
                <a:path w="65837" h="179298">
                  <a:moveTo>
                    <a:pt x="0" y="0"/>
                  </a:moveTo>
                  <a:lnTo>
                    <a:pt x="11265" y="0"/>
                  </a:lnTo>
                  <a:lnTo>
                    <a:pt x="11265" y="120447"/>
                  </a:lnTo>
                  <a:lnTo>
                    <a:pt x="65837" y="171018"/>
                  </a:lnTo>
                  <a:lnTo>
                    <a:pt x="58191" y="179298"/>
                  </a:lnTo>
                  <a:lnTo>
                    <a:pt x="0" y="125387"/>
                  </a:lnTo>
                  <a:lnTo>
                    <a:pt x="0" y="0"/>
                  </a:ln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29" name="Shape 11180"/>
            <p:cNvSpPr/>
            <p:nvPr/>
          </p:nvSpPr>
          <p:spPr>
            <a:xfrm>
              <a:off x="7767496" y="2549101"/>
              <a:ext cx="371328" cy="303808"/>
            </a:xfrm>
            <a:custGeom>
              <a:avLst/>
              <a:gdLst/>
              <a:ahLst/>
              <a:cxnLst/>
              <a:rect l="0" t="0" r="0" b="0"/>
              <a:pathLst>
                <a:path w="257200" h="210427">
                  <a:moveTo>
                    <a:pt x="31306" y="0"/>
                  </a:moveTo>
                  <a:lnTo>
                    <a:pt x="131585" y="52045"/>
                  </a:lnTo>
                  <a:cubicBezTo>
                    <a:pt x="135446" y="54356"/>
                    <a:pt x="222314" y="128131"/>
                    <a:pt x="248857" y="150686"/>
                  </a:cubicBezTo>
                  <a:lnTo>
                    <a:pt x="257200" y="157760"/>
                  </a:lnTo>
                  <a:lnTo>
                    <a:pt x="127406" y="190412"/>
                  </a:lnTo>
                  <a:lnTo>
                    <a:pt x="59284" y="137885"/>
                  </a:lnTo>
                  <a:lnTo>
                    <a:pt x="9296" y="210427"/>
                  </a:lnTo>
                  <a:lnTo>
                    <a:pt x="0" y="204039"/>
                  </a:lnTo>
                  <a:lnTo>
                    <a:pt x="56756" y="121692"/>
                  </a:lnTo>
                  <a:lnTo>
                    <a:pt x="129972" y="178143"/>
                  </a:lnTo>
                  <a:lnTo>
                    <a:pt x="233197" y="152185"/>
                  </a:lnTo>
                  <a:cubicBezTo>
                    <a:pt x="189763" y="115278"/>
                    <a:pt x="130937" y="65520"/>
                    <a:pt x="125781" y="61709"/>
                  </a:cubicBezTo>
                  <a:lnTo>
                    <a:pt x="26111" y="10008"/>
                  </a:lnTo>
                  <a:lnTo>
                    <a:pt x="31306" y="0"/>
                  </a:ln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0" name="Shape 11181"/>
            <p:cNvSpPr/>
            <p:nvPr/>
          </p:nvSpPr>
          <p:spPr>
            <a:xfrm>
              <a:off x="7779782" y="2527163"/>
              <a:ext cx="58306" cy="58327"/>
            </a:xfrm>
            <a:custGeom>
              <a:avLst/>
              <a:gdLst/>
              <a:ahLst/>
              <a:cxnLst/>
              <a:rect l="0" t="0" r="0" b="0"/>
              <a:pathLst>
                <a:path w="40386" h="40399">
                  <a:moveTo>
                    <a:pt x="20193" y="0"/>
                  </a:moveTo>
                  <a:cubicBezTo>
                    <a:pt x="31356" y="0"/>
                    <a:pt x="40386" y="9055"/>
                    <a:pt x="40386" y="20206"/>
                  </a:cubicBezTo>
                  <a:cubicBezTo>
                    <a:pt x="40386" y="31369"/>
                    <a:pt x="31356" y="40399"/>
                    <a:pt x="20193" y="40399"/>
                  </a:cubicBezTo>
                  <a:cubicBezTo>
                    <a:pt x="9042" y="40399"/>
                    <a:pt x="0" y="31369"/>
                    <a:pt x="0" y="20206"/>
                  </a:cubicBezTo>
                  <a:cubicBezTo>
                    <a:pt x="0" y="9055"/>
                    <a:pt x="9042" y="0"/>
                    <a:pt x="20193"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1" name="Shape 11182"/>
            <p:cNvSpPr/>
            <p:nvPr/>
          </p:nvSpPr>
          <p:spPr>
            <a:xfrm>
              <a:off x="7686451" y="2654166"/>
              <a:ext cx="50660" cy="50662"/>
            </a:xfrm>
            <a:custGeom>
              <a:avLst/>
              <a:gdLst/>
              <a:ahLst/>
              <a:cxnLst/>
              <a:rect l="0" t="0" r="0" b="0"/>
              <a:pathLst>
                <a:path w="35090" h="35090">
                  <a:moveTo>
                    <a:pt x="17539" y="0"/>
                  </a:moveTo>
                  <a:cubicBezTo>
                    <a:pt x="27229" y="0"/>
                    <a:pt x="35090" y="7848"/>
                    <a:pt x="35090" y="17538"/>
                  </a:cubicBezTo>
                  <a:cubicBezTo>
                    <a:pt x="35090" y="27229"/>
                    <a:pt x="27229" y="35090"/>
                    <a:pt x="17539" y="35090"/>
                  </a:cubicBezTo>
                  <a:cubicBezTo>
                    <a:pt x="7849" y="35090"/>
                    <a:pt x="0" y="27229"/>
                    <a:pt x="0" y="17538"/>
                  </a:cubicBezTo>
                  <a:cubicBezTo>
                    <a:pt x="0" y="7848"/>
                    <a:pt x="7849" y="0"/>
                    <a:pt x="17539"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2" name="Shape 11183"/>
            <p:cNvSpPr/>
            <p:nvPr/>
          </p:nvSpPr>
          <p:spPr>
            <a:xfrm>
              <a:off x="7927954" y="2789811"/>
              <a:ext cx="50660" cy="50699"/>
            </a:xfrm>
            <a:custGeom>
              <a:avLst/>
              <a:gdLst/>
              <a:ahLst/>
              <a:cxnLst/>
              <a:rect l="0" t="0" r="0" b="0"/>
              <a:pathLst>
                <a:path w="35090" h="35116">
                  <a:moveTo>
                    <a:pt x="17539" y="0"/>
                  </a:moveTo>
                  <a:cubicBezTo>
                    <a:pt x="27229" y="0"/>
                    <a:pt x="35090" y="7862"/>
                    <a:pt x="35090" y="17552"/>
                  </a:cubicBezTo>
                  <a:cubicBezTo>
                    <a:pt x="35090" y="27267"/>
                    <a:pt x="27229" y="35116"/>
                    <a:pt x="17539" y="35116"/>
                  </a:cubicBezTo>
                  <a:cubicBezTo>
                    <a:pt x="7849" y="35116"/>
                    <a:pt x="0" y="27267"/>
                    <a:pt x="0" y="17552"/>
                  </a:cubicBezTo>
                  <a:cubicBezTo>
                    <a:pt x="0" y="7862"/>
                    <a:pt x="7849" y="0"/>
                    <a:pt x="17539"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3" name="Shape 11184"/>
            <p:cNvSpPr/>
            <p:nvPr/>
          </p:nvSpPr>
          <p:spPr>
            <a:xfrm>
              <a:off x="8283928" y="2560147"/>
              <a:ext cx="50660" cy="50680"/>
            </a:xfrm>
            <a:custGeom>
              <a:avLst/>
              <a:gdLst/>
              <a:ahLst/>
              <a:cxnLst/>
              <a:rect l="0" t="0" r="0" b="0"/>
              <a:pathLst>
                <a:path w="35090" h="35103">
                  <a:moveTo>
                    <a:pt x="17551" y="0"/>
                  </a:moveTo>
                  <a:cubicBezTo>
                    <a:pt x="27242" y="0"/>
                    <a:pt x="35090" y="7862"/>
                    <a:pt x="35090" y="17552"/>
                  </a:cubicBezTo>
                  <a:cubicBezTo>
                    <a:pt x="35090" y="27254"/>
                    <a:pt x="27242" y="35103"/>
                    <a:pt x="17551" y="35103"/>
                  </a:cubicBezTo>
                  <a:cubicBezTo>
                    <a:pt x="7849" y="35103"/>
                    <a:pt x="0" y="27254"/>
                    <a:pt x="0" y="17552"/>
                  </a:cubicBezTo>
                  <a:cubicBezTo>
                    <a:pt x="0" y="7862"/>
                    <a:pt x="7849" y="0"/>
                    <a:pt x="17551"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4" name="Shape 11185"/>
            <p:cNvSpPr/>
            <p:nvPr/>
          </p:nvSpPr>
          <p:spPr>
            <a:xfrm>
              <a:off x="7990890" y="2486383"/>
              <a:ext cx="40778" cy="40780"/>
            </a:xfrm>
            <a:custGeom>
              <a:avLst/>
              <a:gdLst/>
              <a:ahLst/>
              <a:cxnLst/>
              <a:rect l="0" t="0" r="0" b="0"/>
              <a:pathLst>
                <a:path w="28245" h="28245">
                  <a:moveTo>
                    <a:pt x="14122" y="0"/>
                  </a:moveTo>
                  <a:cubicBezTo>
                    <a:pt x="21920" y="0"/>
                    <a:pt x="28245" y="6324"/>
                    <a:pt x="28245" y="14122"/>
                  </a:cubicBezTo>
                  <a:cubicBezTo>
                    <a:pt x="28245" y="21920"/>
                    <a:pt x="21920" y="28245"/>
                    <a:pt x="14122" y="28245"/>
                  </a:cubicBezTo>
                  <a:cubicBezTo>
                    <a:pt x="6325" y="28245"/>
                    <a:pt x="0" y="21920"/>
                    <a:pt x="0" y="14122"/>
                  </a:cubicBezTo>
                  <a:cubicBezTo>
                    <a:pt x="0" y="6324"/>
                    <a:pt x="6325" y="0"/>
                    <a:pt x="14122"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5" name="Shape 11186"/>
            <p:cNvSpPr/>
            <p:nvPr/>
          </p:nvSpPr>
          <p:spPr>
            <a:xfrm>
              <a:off x="8182499" y="2827880"/>
              <a:ext cx="40795" cy="40797"/>
            </a:xfrm>
            <a:custGeom>
              <a:avLst/>
              <a:gdLst/>
              <a:ahLst/>
              <a:cxnLst/>
              <a:rect l="0" t="0" r="0" b="0"/>
              <a:pathLst>
                <a:path w="28257" h="28257">
                  <a:moveTo>
                    <a:pt x="14122" y="0"/>
                  </a:moveTo>
                  <a:cubicBezTo>
                    <a:pt x="21933" y="0"/>
                    <a:pt x="28257" y="6338"/>
                    <a:pt x="28257" y="14122"/>
                  </a:cubicBezTo>
                  <a:cubicBezTo>
                    <a:pt x="28257" y="21933"/>
                    <a:pt x="21933" y="28257"/>
                    <a:pt x="14122" y="28257"/>
                  </a:cubicBezTo>
                  <a:cubicBezTo>
                    <a:pt x="6325" y="28257"/>
                    <a:pt x="0" y="21933"/>
                    <a:pt x="0" y="14122"/>
                  </a:cubicBezTo>
                  <a:cubicBezTo>
                    <a:pt x="0" y="6338"/>
                    <a:pt x="6325" y="0"/>
                    <a:pt x="14122"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6" name="Shape 11187"/>
            <p:cNvSpPr/>
            <p:nvPr/>
          </p:nvSpPr>
          <p:spPr>
            <a:xfrm>
              <a:off x="7763726" y="2824428"/>
              <a:ext cx="32106" cy="32106"/>
            </a:xfrm>
            <a:custGeom>
              <a:avLst/>
              <a:gdLst/>
              <a:ahLst/>
              <a:cxnLst/>
              <a:rect l="0" t="0" r="0" b="0"/>
              <a:pathLst>
                <a:path w="22238" h="22238">
                  <a:moveTo>
                    <a:pt x="11125" y="0"/>
                  </a:moveTo>
                  <a:cubicBezTo>
                    <a:pt x="17259" y="0"/>
                    <a:pt x="22238" y="4991"/>
                    <a:pt x="22238" y="11138"/>
                  </a:cubicBezTo>
                  <a:cubicBezTo>
                    <a:pt x="22238" y="17247"/>
                    <a:pt x="17259" y="22238"/>
                    <a:pt x="11125" y="22238"/>
                  </a:cubicBezTo>
                  <a:cubicBezTo>
                    <a:pt x="4978" y="22238"/>
                    <a:pt x="0" y="17247"/>
                    <a:pt x="0" y="11138"/>
                  </a:cubicBezTo>
                  <a:cubicBezTo>
                    <a:pt x="0" y="4991"/>
                    <a:pt x="4978" y="0"/>
                    <a:pt x="11125"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7" name="Shape 11188"/>
            <p:cNvSpPr/>
            <p:nvPr/>
          </p:nvSpPr>
          <p:spPr>
            <a:xfrm>
              <a:off x="8283928" y="2759504"/>
              <a:ext cx="26660" cy="26680"/>
            </a:xfrm>
            <a:custGeom>
              <a:avLst/>
              <a:gdLst/>
              <a:ahLst/>
              <a:cxnLst/>
              <a:rect l="0" t="0" r="0" b="0"/>
              <a:pathLst>
                <a:path w="18466" h="18479">
                  <a:moveTo>
                    <a:pt x="9233" y="0"/>
                  </a:moveTo>
                  <a:cubicBezTo>
                    <a:pt x="14326" y="0"/>
                    <a:pt x="18466" y="4140"/>
                    <a:pt x="18466" y="9258"/>
                  </a:cubicBezTo>
                  <a:cubicBezTo>
                    <a:pt x="18466" y="14351"/>
                    <a:pt x="14326" y="18479"/>
                    <a:pt x="9233" y="18479"/>
                  </a:cubicBezTo>
                  <a:cubicBezTo>
                    <a:pt x="4140" y="18479"/>
                    <a:pt x="0" y="14351"/>
                    <a:pt x="0" y="9258"/>
                  </a:cubicBezTo>
                  <a:cubicBezTo>
                    <a:pt x="0" y="4140"/>
                    <a:pt x="4140" y="0"/>
                    <a:pt x="9233"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8" name="Shape 11189"/>
            <p:cNvSpPr/>
            <p:nvPr/>
          </p:nvSpPr>
          <p:spPr>
            <a:xfrm>
              <a:off x="7924120" y="2602055"/>
              <a:ext cx="58326" cy="58327"/>
            </a:xfrm>
            <a:custGeom>
              <a:avLst/>
              <a:gdLst/>
              <a:ahLst/>
              <a:cxnLst/>
              <a:rect l="0" t="0" r="0" b="0"/>
              <a:pathLst>
                <a:path w="40399" h="40399">
                  <a:moveTo>
                    <a:pt x="20193" y="0"/>
                  </a:moveTo>
                  <a:cubicBezTo>
                    <a:pt x="31356" y="0"/>
                    <a:pt x="40399" y="9042"/>
                    <a:pt x="40399" y="20206"/>
                  </a:cubicBezTo>
                  <a:cubicBezTo>
                    <a:pt x="40399" y="31356"/>
                    <a:pt x="31356" y="40399"/>
                    <a:pt x="20193" y="40399"/>
                  </a:cubicBezTo>
                  <a:cubicBezTo>
                    <a:pt x="9042" y="40399"/>
                    <a:pt x="0" y="31356"/>
                    <a:pt x="0" y="20206"/>
                  </a:cubicBezTo>
                  <a:cubicBezTo>
                    <a:pt x="0" y="9042"/>
                    <a:pt x="9042" y="0"/>
                    <a:pt x="20193"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39" name="Shape 11190"/>
            <p:cNvSpPr/>
            <p:nvPr/>
          </p:nvSpPr>
          <p:spPr>
            <a:xfrm>
              <a:off x="7808008" y="2693233"/>
              <a:ext cx="86524" cy="86545"/>
            </a:xfrm>
            <a:custGeom>
              <a:avLst/>
              <a:gdLst/>
              <a:ahLst/>
              <a:cxnLst/>
              <a:rect l="0" t="0" r="0" b="0"/>
              <a:pathLst>
                <a:path w="59931" h="59944">
                  <a:moveTo>
                    <a:pt x="29959" y="0"/>
                  </a:moveTo>
                  <a:cubicBezTo>
                    <a:pt x="46520" y="0"/>
                    <a:pt x="59931" y="13398"/>
                    <a:pt x="59931" y="29959"/>
                  </a:cubicBezTo>
                  <a:cubicBezTo>
                    <a:pt x="59931" y="46507"/>
                    <a:pt x="46520" y="59944"/>
                    <a:pt x="29959" y="59944"/>
                  </a:cubicBezTo>
                  <a:cubicBezTo>
                    <a:pt x="13411" y="59944"/>
                    <a:pt x="0" y="46507"/>
                    <a:pt x="0" y="29959"/>
                  </a:cubicBezTo>
                  <a:cubicBezTo>
                    <a:pt x="0" y="13398"/>
                    <a:pt x="13411" y="0"/>
                    <a:pt x="29959"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40" name="Shape 11191"/>
            <p:cNvSpPr/>
            <p:nvPr/>
          </p:nvSpPr>
          <p:spPr>
            <a:xfrm>
              <a:off x="8078248" y="2729578"/>
              <a:ext cx="86524" cy="86563"/>
            </a:xfrm>
            <a:custGeom>
              <a:avLst/>
              <a:gdLst/>
              <a:ahLst/>
              <a:cxnLst/>
              <a:rect l="0" t="0" r="0" b="0"/>
              <a:pathLst>
                <a:path w="59931" h="59957">
                  <a:moveTo>
                    <a:pt x="29959" y="0"/>
                  </a:moveTo>
                  <a:cubicBezTo>
                    <a:pt x="46520" y="0"/>
                    <a:pt x="59931" y="13424"/>
                    <a:pt x="59931" y="29985"/>
                  </a:cubicBezTo>
                  <a:cubicBezTo>
                    <a:pt x="59931" y="46520"/>
                    <a:pt x="46520" y="59957"/>
                    <a:pt x="29959" y="59957"/>
                  </a:cubicBezTo>
                  <a:cubicBezTo>
                    <a:pt x="13399" y="59957"/>
                    <a:pt x="0" y="46520"/>
                    <a:pt x="0" y="29985"/>
                  </a:cubicBezTo>
                  <a:cubicBezTo>
                    <a:pt x="0" y="13424"/>
                    <a:pt x="13399" y="0"/>
                    <a:pt x="29959"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sp>
          <p:nvSpPr>
            <p:cNvPr id="141" name="Shape 11192"/>
            <p:cNvSpPr/>
            <p:nvPr/>
          </p:nvSpPr>
          <p:spPr>
            <a:xfrm>
              <a:off x="8094526" y="2568423"/>
              <a:ext cx="53961" cy="53962"/>
            </a:xfrm>
            <a:custGeom>
              <a:avLst/>
              <a:gdLst/>
              <a:ahLst/>
              <a:cxnLst/>
              <a:rect l="0" t="0" r="0" b="0"/>
              <a:pathLst>
                <a:path w="37376" h="37376">
                  <a:moveTo>
                    <a:pt x="18694" y="0"/>
                  </a:moveTo>
                  <a:cubicBezTo>
                    <a:pt x="29007" y="0"/>
                    <a:pt x="37376" y="8369"/>
                    <a:pt x="37376" y="18682"/>
                  </a:cubicBezTo>
                  <a:cubicBezTo>
                    <a:pt x="37376" y="29007"/>
                    <a:pt x="29007" y="37376"/>
                    <a:pt x="18694" y="37376"/>
                  </a:cubicBezTo>
                  <a:cubicBezTo>
                    <a:pt x="8357" y="37376"/>
                    <a:pt x="0" y="29007"/>
                    <a:pt x="0" y="18682"/>
                  </a:cubicBezTo>
                  <a:cubicBezTo>
                    <a:pt x="0" y="8369"/>
                    <a:pt x="8357" y="0"/>
                    <a:pt x="18694" y="0"/>
                  </a:cubicBezTo>
                  <a:close/>
                </a:path>
              </a:pathLst>
            </a:custGeom>
            <a:ln w="0" cap="flat">
              <a:miter lim="127000"/>
            </a:ln>
          </p:spPr>
          <p:style>
            <a:lnRef idx="0">
              <a:srgbClr val="000000">
                <a:alpha val="0"/>
              </a:srgbClr>
            </a:lnRef>
            <a:fillRef idx="1">
              <a:srgbClr val="477390"/>
            </a:fillRef>
            <a:effectRef idx="0">
              <a:scrgbClr r="0" g="0" b="0"/>
            </a:effectRef>
            <a:fontRef idx="none"/>
          </p:style>
          <p:txBody>
            <a:bodyPr/>
            <a:lstStyle/>
            <a:p>
              <a:pPr defTabSz="703792"/>
              <a:endParaRPr lang="nl-NL">
                <a:solidFill>
                  <a:srgbClr val="197AA0"/>
                </a:solidFill>
              </a:endParaRPr>
            </a:p>
          </p:txBody>
        </p:sp>
      </p:grpSp>
      <p:grpSp>
        <p:nvGrpSpPr>
          <p:cNvPr id="159" name="Group 158"/>
          <p:cNvGrpSpPr/>
          <p:nvPr/>
        </p:nvGrpSpPr>
        <p:grpSpPr>
          <a:xfrm>
            <a:off x="10585231" y="4762407"/>
            <a:ext cx="1224206" cy="1224529"/>
            <a:chOff x="3318189" y="2253808"/>
            <a:chExt cx="612000" cy="612000"/>
          </a:xfrm>
        </p:grpSpPr>
        <p:sp>
          <p:nvSpPr>
            <p:cNvPr id="160" name="Oval 68"/>
            <p:cNvSpPr>
              <a:spLocks noChangeArrowheads="1"/>
            </p:cNvSpPr>
            <p:nvPr/>
          </p:nvSpPr>
          <p:spPr bwMode="auto">
            <a:xfrm>
              <a:off x="3318189" y="2253808"/>
              <a:ext cx="612000" cy="612000"/>
            </a:xfrm>
            <a:prstGeom prst="ellipse">
              <a:avLst/>
            </a:prstGeom>
            <a:solidFill>
              <a:srgbClr val="FFFFFF"/>
            </a:solidFill>
            <a:ln w="31750" cap="flat">
              <a:solidFill>
                <a:srgbClr val="E95120"/>
              </a:solidFill>
              <a:prstDash val="solid"/>
              <a:miter lim="800000"/>
              <a:headEnd/>
              <a:tailEnd/>
            </a:ln>
          </p:spPr>
          <p:txBody>
            <a:bodyPr vert="horz" wrap="square" lIns="91440" tIns="45720" rIns="91440" bIns="45720" numCol="1" anchor="t" anchorCtr="0" compatLnSpc="1">
              <a:prstTxWarp prst="textNoShape">
                <a:avLst/>
              </a:prstTxWarp>
            </a:bodyPr>
            <a:lstStyle/>
            <a:p>
              <a:pPr defTabSz="703792"/>
              <a:endParaRPr lang="en-US" dirty="0">
                <a:solidFill>
                  <a:srgbClr val="197AA0"/>
                </a:solidFill>
              </a:endParaRPr>
            </a:p>
          </p:txBody>
        </p:sp>
        <p:sp>
          <p:nvSpPr>
            <p:cNvPr id="162" name="Rectangle 69"/>
            <p:cNvSpPr>
              <a:spLocks noChangeArrowheads="1"/>
            </p:cNvSpPr>
            <p:nvPr/>
          </p:nvSpPr>
          <p:spPr bwMode="auto">
            <a:xfrm>
              <a:off x="3528879" y="2680340"/>
              <a:ext cx="190621" cy="14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407551"/>
              <a:r>
                <a:rPr lang="en-US" altLang="en-US" dirty="0">
                  <a:solidFill>
                    <a:srgbClr val="197AA0"/>
                  </a:solidFill>
                  <a:latin typeface="Calibri" panose="020F0502020204030204" pitchFamily="34" charset="0"/>
                </a:rPr>
                <a:t>TSO</a:t>
              </a:r>
              <a:endParaRPr lang="en-US" altLang="en-US" dirty="0">
                <a:solidFill>
                  <a:srgbClr val="197AA0"/>
                </a:solidFill>
              </a:endParaRPr>
            </a:p>
          </p:txBody>
        </p:sp>
        <p:grpSp>
          <p:nvGrpSpPr>
            <p:cNvPr id="163" name="Group 162"/>
            <p:cNvGrpSpPr/>
            <p:nvPr/>
          </p:nvGrpSpPr>
          <p:grpSpPr>
            <a:xfrm>
              <a:off x="3524298" y="2321144"/>
              <a:ext cx="199825" cy="372529"/>
              <a:chOff x="4601372" y="3064831"/>
              <a:chExt cx="222250" cy="414338"/>
            </a:xfrm>
          </p:grpSpPr>
          <p:sp>
            <p:nvSpPr>
              <p:cNvPr id="164" name="Freeform 71"/>
              <p:cNvSpPr>
                <a:spLocks noEditPoints="1"/>
              </p:cNvSpPr>
              <p:nvPr/>
            </p:nvSpPr>
            <p:spPr bwMode="auto">
              <a:xfrm>
                <a:off x="4601372" y="3160081"/>
                <a:ext cx="114301" cy="319088"/>
              </a:xfrm>
              <a:custGeom>
                <a:avLst/>
                <a:gdLst>
                  <a:gd name="T0" fmla="*/ 2 w 36"/>
                  <a:gd name="T1" fmla="*/ 101 h 101"/>
                  <a:gd name="T2" fmla="*/ 1 w 36"/>
                  <a:gd name="T3" fmla="*/ 100 h 101"/>
                  <a:gd name="T4" fmla="*/ 0 w 36"/>
                  <a:gd name="T5" fmla="*/ 98 h 101"/>
                  <a:gd name="T6" fmla="*/ 18 w 36"/>
                  <a:gd name="T7" fmla="*/ 52 h 101"/>
                  <a:gd name="T8" fmla="*/ 18 w 36"/>
                  <a:gd name="T9" fmla="*/ 52 h 101"/>
                  <a:gd name="T10" fmla="*/ 33 w 36"/>
                  <a:gd name="T11" fmla="*/ 13 h 101"/>
                  <a:gd name="T12" fmla="*/ 26 w 36"/>
                  <a:gd name="T13" fmla="*/ 3 h 101"/>
                  <a:gd name="T14" fmla="*/ 27 w 36"/>
                  <a:gd name="T15" fmla="*/ 1 h 101"/>
                  <a:gd name="T16" fmla="*/ 29 w 36"/>
                  <a:gd name="T17" fmla="*/ 1 h 101"/>
                  <a:gd name="T18" fmla="*/ 36 w 36"/>
                  <a:gd name="T19" fmla="*/ 12 h 101"/>
                  <a:gd name="T20" fmla="*/ 36 w 36"/>
                  <a:gd name="T21" fmla="*/ 14 h 101"/>
                  <a:gd name="T22" fmla="*/ 21 w 36"/>
                  <a:gd name="T23" fmla="*/ 52 h 101"/>
                  <a:gd name="T24" fmla="*/ 36 w 36"/>
                  <a:gd name="T25" fmla="*/ 64 h 101"/>
                  <a:gd name="T26" fmla="*/ 36 w 36"/>
                  <a:gd name="T27" fmla="*/ 66 h 101"/>
                  <a:gd name="T28" fmla="*/ 36 w 36"/>
                  <a:gd name="T29" fmla="*/ 67 h 101"/>
                  <a:gd name="T30" fmla="*/ 3 w 36"/>
                  <a:gd name="T31" fmla="*/ 100 h 101"/>
                  <a:gd name="T32" fmla="*/ 2 w 36"/>
                  <a:gd name="T33" fmla="*/ 101 h 101"/>
                  <a:gd name="T34" fmla="*/ 20 w 36"/>
                  <a:gd name="T35" fmla="*/ 56 h 101"/>
                  <a:gd name="T36" fmla="*/ 6 w 36"/>
                  <a:gd name="T37" fmla="*/ 92 h 101"/>
                  <a:gd name="T38" fmla="*/ 32 w 36"/>
                  <a:gd name="T39" fmla="*/ 66 h 101"/>
                  <a:gd name="T40" fmla="*/ 20 w 36"/>
                  <a:gd name="T4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101">
                    <a:moveTo>
                      <a:pt x="2" y="101"/>
                    </a:moveTo>
                    <a:cubicBezTo>
                      <a:pt x="1" y="101"/>
                      <a:pt x="1" y="100"/>
                      <a:pt x="1" y="100"/>
                    </a:cubicBezTo>
                    <a:cubicBezTo>
                      <a:pt x="0" y="100"/>
                      <a:pt x="0" y="99"/>
                      <a:pt x="0" y="98"/>
                    </a:cubicBezTo>
                    <a:cubicBezTo>
                      <a:pt x="18" y="52"/>
                      <a:pt x="18" y="52"/>
                      <a:pt x="18" y="52"/>
                    </a:cubicBezTo>
                    <a:cubicBezTo>
                      <a:pt x="18" y="52"/>
                      <a:pt x="18" y="52"/>
                      <a:pt x="18" y="52"/>
                    </a:cubicBezTo>
                    <a:cubicBezTo>
                      <a:pt x="33" y="13"/>
                      <a:pt x="33" y="13"/>
                      <a:pt x="33" y="13"/>
                    </a:cubicBezTo>
                    <a:cubicBezTo>
                      <a:pt x="26" y="3"/>
                      <a:pt x="26" y="3"/>
                      <a:pt x="26" y="3"/>
                    </a:cubicBezTo>
                    <a:cubicBezTo>
                      <a:pt x="26" y="2"/>
                      <a:pt x="26" y="1"/>
                      <a:pt x="27" y="1"/>
                    </a:cubicBezTo>
                    <a:cubicBezTo>
                      <a:pt x="28" y="0"/>
                      <a:pt x="29" y="0"/>
                      <a:pt x="29" y="1"/>
                    </a:cubicBezTo>
                    <a:cubicBezTo>
                      <a:pt x="36" y="12"/>
                      <a:pt x="36" y="12"/>
                      <a:pt x="36" y="12"/>
                    </a:cubicBezTo>
                    <a:cubicBezTo>
                      <a:pt x="36" y="13"/>
                      <a:pt x="36" y="13"/>
                      <a:pt x="36" y="14"/>
                    </a:cubicBezTo>
                    <a:cubicBezTo>
                      <a:pt x="21" y="52"/>
                      <a:pt x="21" y="52"/>
                      <a:pt x="21" y="52"/>
                    </a:cubicBezTo>
                    <a:cubicBezTo>
                      <a:pt x="36" y="64"/>
                      <a:pt x="36" y="64"/>
                      <a:pt x="36" y="64"/>
                    </a:cubicBezTo>
                    <a:cubicBezTo>
                      <a:pt x="36" y="65"/>
                      <a:pt x="36" y="65"/>
                      <a:pt x="36" y="66"/>
                    </a:cubicBezTo>
                    <a:cubicBezTo>
                      <a:pt x="36" y="66"/>
                      <a:pt x="36" y="67"/>
                      <a:pt x="36" y="67"/>
                    </a:cubicBezTo>
                    <a:cubicBezTo>
                      <a:pt x="3" y="100"/>
                      <a:pt x="3" y="100"/>
                      <a:pt x="3" y="100"/>
                    </a:cubicBezTo>
                    <a:cubicBezTo>
                      <a:pt x="2" y="100"/>
                      <a:pt x="2" y="101"/>
                      <a:pt x="2" y="101"/>
                    </a:cubicBezTo>
                    <a:close/>
                    <a:moveTo>
                      <a:pt x="20" y="56"/>
                    </a:moveTo>
                    <a:cubicBezTo>
                      <a:pt x="6" y="92"/>
                      <a:pt x="6" y="92"/>
                      <a:pt x="6" y="92"/>
                    </a:cubicBezTo>
                    <a:cubicBezTo>
                      <a:pt x="32" y="66"/>
                      <a:pt x="32" y="66"/>
                      <a:pt x="32" y="66"/>
                    </a:cubicBezTo>
                    <a:lnTo>
                      <a:pt x="20" y="56"/>
                    </a:ln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65" name="Freeform 72"/>
              <p:cNvSpPr>
                <a:spLocks/>
              </p:cNvSpPr>
              <p:nvPr/>
            </p:nvSpPr>
            <p:spPr bwMode="auto">
              <a:xfrm>
                <a:off x="4668047" y="3064831"/>
                <a:ext cx="47625" cy="233363"/>
              </a:xfrm>
              <a:custGeom>
                <a:avLst/>
                <a:gdLst>
                  <a:gd name="T0" fmla="*/ 2 w 15"/>
                  <a:gd name="T1" fmla="*/ 74 h 74"/>
                  <a:gd name="T2" fmla="*/ 2 w 15"/>
                  <a:gd name="T3" fmla="*/ 74 h 74"/>
                  <a:gd name="T4" fmla="*/ 1 w 15"/>
                  <a:gd name="T5" fmla="*/ 72 h 74"/>
                  <a:gd name="T6" fmla="*/ 8 w 15"/>
                  <a:gd name="T7" fmla="*/ 2 h 74"/>
                  <a:gd name="T8" fmla="*/ 10 w 15"/>
                  <a:gd name="T9" fmla="*/ 0 h 74"/>
                  <a:gd name="T10" fmla="*/ 14 w 15"/>
                  <a:gd name="T11" fmla="*/ 0 h 74"/>
                  <a:gd name="T12" fmla="*/ 15 w 15"/>
                  <a:gd name="T13" fmla="*/ 2 h 74"/>
                  <a:gd name="T14" fmla="*/ 14 w 15"/>
                  <a:gd name="T15" fmla="*/ 3 h 74"/>
                  <a:gd name="T16" fmla="*/ 12 w 15"/>
                  <a:gd name="T17" fmla="*/ 3 h 74"/>
                  <a:gd name="T18" fmla="*/ 4 w 15"/>
                  <a:gd name="T19" fmla="*/ 73 h 74"/>
                  <a:gd name="T20" fmla="*/ 2 w 15"/>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74">
                    <a:moveTo>
                      <a:pt x="2" y="74"/>
                    </a:moveTo>
                    <a:cubicBezTo>
                      <a:pt x="2" y="74"/>
                      <a:pt x="2" y="74"/>
                      <a:pt x="2" y="74"/>
                    </a:cubicBezTo>
                    <a:cubicBezTo>
                      <a:pt x="1" y="74"/>
                      <a:pt x="0" y="73"/>
                      <a:pt x="1" y="72"/>
                    </a:cubicBezTo>
                    <a:cubicBezTo>
                      <a:pt x="8" y="2"/>
                      <a:pt x="8" y="2"/>
                      <a:pt x="8" y="2"/>
                    </a:cubicBezTo>
                    <a:cubicBezTo>
                      <a:pt x="9" y="1"/>
                      <a:pt x="9" y="0"/>
                      <a:pt x="10" y="0"/>
                    </a:cubicBezTo>
                    <a:cubicBezTo>
                      <a:pt x="14" y="0"/>
                      <a:pt x="14" y="0"/>
                      <a:pt x="14" y="0"/>
                    </a:cubicBezTo>
                    <a:cubicBezTo>
                      <a:pt x="15" y="0"/>
                      <a:pt x="15" y="1"/>
                      <a:pt x="15" y="2"/>
                    </a:cubicBezTo>
                    <a:cubicBezTo>
                      <a:pt x="15" y="3"/>
                      <a:pt x="15" y="3"/>
                      <a:pt x="14" y="3"/>
                    </a:cubicBezTo>
                    <a:cubicBezTo>
                      <a:pt x="12" y="3"/>
                      <a:pt x="12" y="3"/>
                      <a:pt x="12" y="3"/>
                    </a:cubicBezTo>
                    <a:cubicBezTo>
                      <a:pt x="4" y="73"/>
                      <a:pt x="4" y="73"/>
                      <a:pt x="4" y="73"/>
                    </a:cubicBezTo>
                    <a:cubicBezTo>
                      <a:pt x="4" y="74"/>
                      <a:pt x="3" y="74"/>
                      <a:pt x="2" y="74"/>
                    </a:cubicBez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66" name="Freeform 73"/>
              <p:cNvSpPr>
                <a:spLocks/>
              </p:cNvSpPr>
              <p:nvPr/>
            </p:nvSpPr>
            <p:spPr bwMode="auto">
              <a:xfrm>
                <a:off x="4601372" y="3071181"/>
                <a:ext cx="104775" cy="47625"/>
              </a:xfrm>
              <a:custGeom>
                <a:avLst/>
                <a:gdLst>
                  <a:gd name="T0" fmla="*/ 29 w 33"/>
                  <a:gd name="T1" fmla="*/ 15 h 15"/>
                  <a:gd name="T2" fmla="*/ 29 w 33"/>
                  <a:gd name="T3" fmla="*/ 15 h 15"/>
                  <a:gd name="T4" fmla="*/ 1 w 33"/>
                  <a:gd name="T5" fmla="*/ 8 h 15"/>
                  <a:gd name="T6" fmla="*/ 0 w 33"/>
                  <a:gd name="T7" fmla="*/ 7 h 15"/>
                  <a:gd name="T8" fmla="*/ 1 w 33"/>
                  <a:gd name="T9" fmla="*/ 5 h 15"/>
                  <a:gd name="T10" fmla="*/ 31 w 33"/>
                  <a:gd name="T11" fmla="*/ 0 h 15"/>
                  <a:gd name="T12" fmla="*/ 33 w 33"/>
                  <a:gd name="T13" fmla="*/ 2 h 15"/>
                  <a:gd name="T14" fmla="*/ 31 w 33"/>
                  <a:gd name="T15" fmla="*/ 4 h 15"/>
                  <a:gd name="T16" fmla="*/ 11 w 33"/>
                  <a:gd name="T17" fmla="*/ 7 h 15"/>
                  <a:gd name="T18" fmla="*/ 30 w 33"/>
                  <a:gd name="T19" fmla="*/ 11 h 15"/>
                  <a:gd name="T20" fmla="*/ 31 w 33"/>
                  <a:gd name="T21" fmla="*/ 13 h 15"/>
                  <a:gd name="T22" fmla="*/ 29 w 33"/>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29" y="15"/>
                    </a:moveTo>
                    <a:cubicBezTo>
                      <a:pt x="29" y="15"/>
                      <a:pt x="29" y="15"/>
                      <a:pt x="29" y="15"/>
                    </a:cubicBezTo>
                    <a:cubicBezTo>
                      <a:pt x="1" y="8"/>
                      <a:pt x="1" y="8"/>
                      <a:pt x="1" y="8"/>
                    </a:cubicBezTo>
                    <a:cubicBezTo>
                      <a:pt x="0" y="8"/>
                      <a:pt x="0" y="7"/>
                      <a:pt x="0" y="7"/>
                    </a:cubicBezTo>
                    <a:cubicBezTo>
                      <a:pt x="0" y="6"/>
                      <a:pt x="0" y="5"/>
                      <a:pt x="1" y="5"/>
                    </a:cubicBezTo>
                    <a:cubicBezTo>
                      <a:pt x="31" y="0"/>
                      <a:pt x="31" y="0"/>
                      <a:pt x="31" y="0"/>
                    </a:cubicBezTo>
                    <a:cubicBezTo>
                      <a:pt x="32" y="0"/>
                      <a:pt x="33" y="1"/>
                      <a:pt x="33" y="2"/>
                    </a:cubicBezTo>
                    <a:cubicBezTo>
                      <a:pt x="33" y="3"/>
                      <a:pt x="32" y="4"/>
                      <a:pt x="31" y="4"/>
                    </a:cubicBezTo>
                    <a:cubicBezTo>
                      <a:pt x="11" y="7"/>
                      <a:pt x="11" y="7"/>
                      <a:pt x="11" y="7"/>
                    </a:cubicBezTo>
                    <a:cubicBezTo>
                      <a:pt x="30" y="11"/>
                      <a:pt x="30" y="11"/>
                      <a:pt x="30" y="11"/>
                    </a:cubicBezTo>
                    <a:cubicBezTo>
                      <a:pt x="30" y="12"/>
                      <a:pt x="31" y="13"/>
                      <a:pt x="31" y="13"/>
                    </a:cubicBezTo>
                    <a:cubicBezTo>
                      <a:pt x="31" y="14"/>
                      <a:pt x="30" y="15"/>
                      <a:pt x="29" y="15"/>
                    </a:cubicBez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67" name="Freeform 74"/>
              <p:cNvSpPr>
                <a:spLocks noEditPoints="1"/>
              </p:cNvSpPr>
              <p:nvPr/>
            </p:nvSpPr>
            <p:spPr bwMode="auto">
              <a:xfrm>
                <a:off x="4706147" y="3160081"/>
                <a:ext cx="117475" cy="319088"/>
              </a:xfrm>
              <a:custGeom>
                <a:avLst/>
                <a:gdLst>
                  <a:gd name="T0" fmla="*/ 35 w 37"/>
                  <a:gd name="T1" fmla="*/ 101 h 101"/>
                  <a:gd name="T2" fmla="*/ 33 w 37"/>
                  <a:gd name="T3" fmla="*/ 100 h 101"/>
                  <a:gd name="T4" fmla="*/ 0 w 37"/>
                  <a:gd name="T5" fmla="*/ 67 h 101"/>
                  <a:gd name="T6" fmla="*/ 0 w 37"/>
                  <a:gd name="T7" fmla="*/ 66 h 101"/>
                  <a:gd name="T8" fmla="*/ 0 w 37"/>
                  <a:gd name="T9" fmla="*/ 64 h 101"/>
                  <a:gd name="T10" fmla="*/ 15 w 37"/>
                  <a:gd name="T11" fmla="*/ 52 h 101"/>
                  <a:gd name="T12" fmla="*/ 0 w 37"/>
                  <a:gd name="T13" fmla="*/ 14 h 101"/>
                  <a:gd name="T14" fmla="*/ 0 w 37"/>
                  <a:gd name="T15" fmla="*/ 12 h 101"/>
                  <a:gd name="T16" fmla="*/ 7 w 37"/>
                  <a:gd name="T17" fmla="*/ 1 h 101"/>
                  <a:gd name="T18" fmla="*/ 9 w 37"/>
                  <a:gd name="T19" fmla="*/ 1 h 101"/>
                  <a:gd name="T20" fmla="*/ 10 w 37"/>
                  <a:gd name="T21" fmla="*/ 3 h 101"/>
                  <a:gd name="T22" fmla="*/ 4 w 37"/>
                  <a:gd name="T23" fmla="*/ 13 h 101"/>
                  <a:gd name="T24" fmla="*/ 18 w 37"/>
                  <a:gd name="T25" fmla="*/ 52 h 101"/>
                  <a:gd name="T26" fmla="*/ 18 w 37"/>
                  <a:gd name="T27" fmla="*/ 52 h 101"/>
                  <a:gd name="T28" fmla="*/ 36 w 37"/>
                  <a:gd name="T29" fmla="*/ 98 h 101"/>
                  <a:gd name="T30" fmla="*/ 36 w 37"/>
                  <a:gd name="T31" fmla="*/ 100 h 101"/>
                  <a:gd name="T32" fmla="*/ 35 w 37"/>
                  <a:gd name="T33" fmla="*/ 101 h 101"/>
                  <a:gd name="T34" fmla="*/ 4 w 37"/>
                  <a:gd name="T35" fmla="*/ 66 h 101"/>
                  <a:gd name="T36" fmla="*/ 30 w 37"/>
                  <a:gd name="T37" fmla="*/ 92 h 101"/>
                  <a:gd name="T38" fmla="*/ 16 w 37"/>
                  <a:gd name="T39" fmla="*/ 56 h 101"/>
                  <a:gd name="T40" fmla="*/ 4 w 37"/>
                  <a:gd name="T41"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101">
                    <a:moveTo>
                      <a:pt x="35" y="101"/>
                    </a:moveTo>
                    <a:cubicBezTo>
                      <a:pt x="34" y="101"/>
                      <a:pt x="34" y="100"/>
                      <a:pt x="33" y="100"/>
                    </a:cubicBezTo>
                    <a:cubicBezTo>
                      <a:pt x="0" y="67"/>
                      <a:pt x="0" y="67"/>
                      <a:pt x="0" y="67"/>
                    </a:cubicBezTo>
                    <a:cubicBezTo>
                      <a:pt x="0" y="67"/>
                      <a:pt x="0" y="66"/>
                      <a:pt x="0" y="66"/>
                    </a:cubicBezTo>
                    <a:cubicBezTo>
                      <a:pt x="0" y="65"/>
                      <a:pt x="0" y="65"/>
                      <a:pt x="0" y="64"/>
                    </a:cubicBezTo>
                    <a:cubicBezTo>
                      <a:pt x="15" y="52"/>
                      <a:pt x="15" y="52"/>
                      <a:pt x="15" y="52"/>
                    </a:cubicBezTo>
                    <a:cubicBezTo>
                      <a:pt x="0" y="14"/>
                      <a:pt x="0" y="14"/>
                      <a:pt x="0" y="14"/>
                    </a:cubicBezTo>
                    <a:cubicBezTo>
                      <a:pt x="0" y="13"/>
                      <a:pt x="0" y="13"/>
                      <a:pt x="0" y="12"/>
                    </a:cubicBezTo>
                    <a:cubicBezTo>
                      <a:pt x="7" y="1"/>
                      <a:pt x="7" y="1"/>
                      <a:pt x="7" y="1"/>
                    </a:cubicBezTo>
                    <a:cubicBezTo>
                      <a:pt x="7" y="0"/>
                      <a:pt x="9" y="0"/>
                      <a:pt x="9" y="1"/>
                    </a:cubicBezTo>
                    <a:cubicBezTo>
                      <a:pt x="10" y="1"/>
                      <a:pt x="10" y="2"/>
                      <a:pt x="10" y="3"/>
                    </a:cubicBezTo>
                    <a:cubicBezTo>
                      <a:pt x="4" y="13"/>
                      <a:pt x="4" y="13"/>
                      <a:pt x="4" y="13"/>
                    </a:cubicBezTo>
                    <a:cubicBezTo>
                      <a:pt x="18" y="52"/>
                      <a:pt x="18" y="52"/>
                      <a:pt x="18" y="52"/>
                    </a:cubicBezTo>
                    <a:cubicBezTo>
                      <a:pt x="18" y="52"/>
                      <a:pt x="18" y="52"/>
                      <a:pt x="18" y="52"/>
                    </a:cubicBezTo>
                    <a:cubicBezTo>
                      <a:pt x="36" y="98"/>
                      <a:pt x="36" y="98"/>
                      <a:pt x="36" y="98"/>
                    </a:cubicBezTo>
                    <a:cubicBezTo>
                      <a:pt x="37" y="99"/>
                      <a:pt x="36" y="100"/>
                      <a:pt x="36" y="100"/>
                    </a:cubicBezTo>
                    <a:cubicBezTo>
                      <a:pt x="35" y="100"/>
                      <a:pt x="35" y="101"/>
                      <a:pt x="35" y="101"/>
                    </a:cubicBezTo>
                    <a:close/>
                    <a:moveTo>
                      <a:pt x="4" y="66"/>
                    </a:moveTo>
                    <a:cubicBezTo>
                      <a:pt x="30" y="92"/>
                      <a:pt x="30" y="92"/>
                      <a:pt x="30" y="92"/>
                    </a:cubicBezTo>
                    <a:cubicBezTo>
                      <a:pt x="16" y="56"/>
                      <a:pt x="16" y="56"/>
                      <a:pt x="16" y="56"/>
                    </a:cubicBezTo>
                    <a:lnTo>
                      <a:pt x="4" y="66"/>
                    </a:ln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68" name="Freeform 75"/>
              <p:cNvSpPr>
                <a:spLocks/>
              </p:cNvSpPr>
              <p:nvPr/>
            </p:nvSpPr>
            <p:spPr bwMode="auto">
              <a:xfrm>
                <a:off x="4706147" y="3064831"/>
                <a:ext cx="47625" cy="233363"/>
              </a:xfrm>
              <a:custGeom>
                <a:avLst/>
                <a:gdLst>
                  <a:gd name="T0" fmla="*/ 13 w 15"/>
                  <a:gd name="T1" fmla="*/ 74 h 74"/>
                  <a:gd name="T2" fmla="*/ 11 w 15"/>
                  <a:gd name="T3" fmla="*/ 73 h 74"/>
                  <a:gd name="T4" fmla="*/ 3 w 15"/>
                  <a:gd name="T5" fmla="*/ 3 h 74"/>
                  <a:gd name="T6" fmla="*/ 2 w 15"/>
                  <a:gd name="T7" fmla="*/ 3 h 74"/>
                  <a:gd name="T8" fmla="*/ 0 w 15"/>
                  <a:gd name="T9" fmla="*/ 2 h 74"/>
                  <a:gd name="T10" fmla="*/ 2 w 15"/>
                  <a:gd name="T11" fmla="*/ 0 h 74"/>
                  <a:gd name="T12" fmla="*/ 5 w 15"/>
                  <a:gd name="T13" fmla="*/ 0 h 74"/>
                  <a:gd name="T14" fmla="*/ 7 w 15"/>
                  <a:gd name="T15" fmla="*/ 2 h 74"/>
                  <a:gd name="T16" fmla="*/ 15 w 15"/>
                  <a:gd name="T17" fmla="*/ 72 h 74"/>
                  <a:gd name="T18" fmla="*/ 13 w 15"/>
                  <a:gd name="T19" fmla="*/ 74 h 74"/>
                  <a:gd name="T20" fmla="*/ 13 w 15"/>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74">
                    <a:moveTo>
                      <a:pt x="13" y="74"/>
                    </a:moveTo>
                    <a:cubicBezTo>
                      <a:pt x="12" y="74"/>
                      <a:pt x="11" y="74"/>
                      <a:pt x="11" y="73"/>
                    </a:cubicBezTo>
                    <a:cubicBezTo>
                      <a:pt x="3" y="3"/>
                      <a:pt x="3" y="3"/>
                      <a:pt x="3" y="3"/>
                    </a:cubicBezTo>
                    <a:cubicBezTo>
                      <a:pt x="2" y="3"/>
                      <a:pt x="2" y="3"/>
                      <a:pt x="2" y="3"/>
                    </a:cubicBezTo>
                    <a:cubicBezTo>
                      <a:pt x="1" y="3"/>
                      <a:pt x="0" y="3"/>
                      <a:pt x="0" y="2"/>
                    </a:cubicBezTo>
                    <a:cubicBezTo>
                      <a:pt x="0" y="1"/>
                      <a:pt x="1" y="0"/>
                      <a:pt x="2" y="0"/>
                    </a:cubicBezTo>
                    <a:cubicBezTo>
                      <a:pt x="5" y="0"/>
                      <a:pt x="5" y="0"/>
                      <a:pt x="5" y="0"/>
                    </a:cubicBezTo>
                    <a:cubicBezTo>
                      <a:pt x="6" y="0"/>
                      <a:pt x="7" y="1"/>
                      <a:pt x="7" y="2"/>
                    </a:cubicBezTo>
                    <a:cubicBezTo>
                      <a:pt x="15" y="72"/>
                      <a:pt x="15" y="72"/>
                      <a:pt x="15" y="72"/>
                    </a:cubicBezTo>
                    <a:cubicBezTo>
                      <a:pt x="15" y="73"/>
                      <a:pt x="14" y="74"/>
                      <a:pt x="13" y="74"/>
                    </a:cubicBezTo>
                    <a:cubicBezTo>
                      <a:pt x="13" y="74"/>
                      <a:pt x="13" y="74"/>
                      <a:pt x="13" y="74"/>
                    </a:cubicBez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sp>
            <p:nvSpPr>
              <p:cNvPr id="169" name="Freeform 76"/>
              <p:cNvSpPr>
                <a:spLocks/>
              </p:cNvSpPr>
              <p:nvPr/>
            </p:nvSpPr>
            <p:spPr bwMode="auto">
              <a:xfrm>
                <a:off x="4715672" y="3071181"/>
                <a:ext cx="104775" cy="47625"/>
              </a:xfrm>
              <a:custGeom>
                <a:avLst/>
                <a:gdLst>
                  <a:gd name="T0" fmla="*/ 4 w 33"/>
                  <a:gd name="T1" fmla="*/ 15 h 15"/>
                  <a:gd name="T2" fmla="*/ 2 w 33"/>
                  <a:gd name="T3" fmla="*/ 13 h 15"/>
                  <a:gd name="T4" fmla="*/ 4 w 33"/>
                  <a:gd name="T5" fmla="*/ 11 h 15"/>
                  <a:gd name="T6" fmla="*/ 23 w 33"/>
                  <a:gd name="T7" fmla="*/ 7 h 15"/>
                  <a:gd name="T8" fmla="*/ 2 w 33"/>
                  <a:gd name="T9" fmla="*/ 4 h 15"/>
                  <a:gd name="T10" fmla="*/ 0 w 33"/>
                  <a:gd name="T11" fmla="*/ 2 h 15"/>
                  <a:gd name="T12" fmla="*/ 2 w 33"/>
                  <a:gd name="T13" fmla="*/ 0 h 15"/>
                  <a:gd name="T14" fmla="*/ 32 w 33"/>
                  <a:gd name="T15" fmla="*/ 5 h 15"/>
                  <a:gd name="T16" fmla="*/ 33 w 33"/>
                  <a:gd name="T17" fmla="*/ 7 h 15"/>
                  <a:gd name="T18" fmla="*/ 32 w 33"/>
                  <a:gd name="T19" fmla="*/ 8 h 15"/>
                  <a:gd name="T20" fmla="*/ 4 w 33"/>
                  <a:gd name="T21" fmla="*/ 15 h 15"/>
                  <a:gd name="T22" fmla="*/ 4 w 33"/>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4" y="15"/>
                    </a:moveTo>
                    <a:cubicBezTo>
                      <a:pt x="3" y="15"/>
                      <a:pt x="2" y="14"/>
                      <a:pt x="2" y="13"/>
                    </a:cubicBezTo>
                    <a:cubicBezTo>
                      <a:pt x="2" y="13"/>
                      <a:pt x="3" y="12"/>
                      <a:pt x="4" y="11"/>
                    </a:cubicBezTo>
                    <a:cubicBezTo>
                      <a:pt x="23" y="7"/>
                      <a:pt x="23" y="7"/>
                      <a:pt x="23" y="7"/>
                    </a:cubicBezTo>
                    <a:cubicBezTo>
                      <a:pt x="2" y="4"/>
                      <a:pt x="2" y="4"/>
                      <a:pt x="2" y="4"/>
                    </a:cubicBezTo>
                    <a:cubicBezTo>
                      <a:pt x="1" y="4"/>
                      <a:pt x="0" y="3"/>
                      <a:pt x="0" y="2"/>
                    </a:cubicBezTo>
                    <a:cubicBezTo>
                      <a:pt x="1" y="1"/>
                      <a:pt x="1" y="0"/>
                      <a:pt x="2" y="0"/>
                    </a:cubicBezTo>
                    <a:cubicBezTo>
                      <a:pt x="32" y="5"/>
                      <a:pt x="32" y="5"/>
                      <a:pt x="32" y="5"/>
                    </a:cubicBezTo>
                    <a:cubicBezTo>
                      <a:pt x="33" y="5"/>
                      <a:pt x="33" y="6"/>
                      <a:pt x="33" y="7"/>
                    </a:cubicBezTo>
                    <a:cubicBezTo>
                      <a:pt x="33" y="7"/>
                      <a:pt x="33" y="8"/>
                      <a:pt x="32" y="8"/>
                    </a:cubicBezTo>
                    <a:cubicBezTo>
                      <a:pt x="4" y="15"/>
                      <a:pt x="4" y="15"/>
                      <a:pt x="4" y="15"/>
                    </a:cubicBezTo>
                    <a:cubicBezTo>
                      <a:pt x="4" y="15"/>
                      <a:pt x="4" y="15"/>
                      <a:pt x="4" y="15"/>
                    </a:cubicBezTo>
                    <a:close/>
                  </a:path>
                </a:pathLst>
              </a:custGeom>
              <a:solidFill>
                <a:srgbClr val="197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703792"/>
                <a:endParaRPr lang="en-US">
                  <a:solidFill>
                    <a:srgbClr val="197AA0"/>
                  </a:solidFill>
                </a:endParaRPr>
              </a:p>
            </p:txBody>
          </p:sp>
        </p:grpSp>
      </p:grpSp>
    </p:spTree>
    <p:extLst>
      <p:ext uri="{BB962C8B-B14F-4D97-AF65-F5344CB8AC3E}">
        <p14:creationId xmlns:p14="http://schemas.microsoft.com/office/powerpoint/2010/main" val="1933284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thema">
  <a:themeElements>
    <a:clrScheme name="Custom 36">
      <a:dk1>
        <a:srgbClr val="197AA0"/>
      </a:dk1>
      <a:lt1>
        <a:sysClr val="window" lastClr="FFFFFF"/>
      </a:lt1>
      <a:dk2>
        <a:srgbClr val="E95120"/>
      </a:dk2>
      <a:lt2>
        <a:srgbClr val="EFE64E"/>
      </a:lt2>
      <a:accent1>
        <a:srgbClr val="197AA0"/>
      </a:accent1>
      <a:accent2>
        <a:srgbClr val="E95120"/>
      </a:accent2>
      <a:accent3>
        <a:srgbClr val="264054"/>
      </a:accent3>
      <a:accent4>
        <a:srgbClr val="6BA6C3"/>
      </a:accent4>
      <a:accent5>
        <a:srgbClr val="519A35"/>
      </a:accent5>
      <a:accent6>
        <a:srgbClr val="9EC525"/>
      </a:accent6>
      <a:hlink>
        <a:srgbClr val="0000FF"/>
      </a:hlink>
      <a:folHlink>
        <a:srgbClr val="800080"/>
      </a:folHlink>
    </a:clrScheme>
    <a:fontScheme name="Custom 40">
      <a:majorFont>
        <a:latin typeface="HelveticaNeue"/>
        <a:ea typeface=""/>
        <a:cs typeface=""/>
      </a:majorFont>
      <a:minorFont>
        <a:latin typeface="Helvetica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Alliander_Breedbeeld_v0">
  <a:themeElements>
    <a:clrScheme name="Liander kleurpalet">
      <a:dk1>
        <a:srgbClr val="000000"/>
      </a:dk1>
      <a:lt1>
        <a:sysClr val="window" lastClr="FFFFFF"/>
      </a:lt1>
      <a:dk2>
        <a:srgbClr val="000000"/>
      </a:dk2>
      <a:lt2>
        <a:srgbClr val="FFFFFF"/>
      </a:lt2>
      <a:accent1>
        <a:srgbClr val="008CBE"/>
      </a:accent1>
      <a:accent2>
        <a:srgbClr val="821E7D"/>
      </a:accent2>
      <a:accent3>
        <a:srgbClr val="322882"/>
      </a:accent3>
      <a:accent4>
        <a:srgbClr val="000000"/>
      </a:accent4>
      <a:accent5>
        <a:srgbClr val="C8C8C8"/>
      </a:accent5>
      <a:accent6>
        <a:srgbClr val="7DB43C"/>
      </a:accent6>
      <a:hlink>
        <a:srgbClr val="008CBE"/>
      </a:hlink>
      <a:folHlink>
        <a:srgbClr val="008CBE"/>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vert="horz"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AllianderPowerPoint">
  <a:themeElements>
    <a:clrScheme name="Alliander kleurpalet">
      <a:dk1>
        <a:srgbClr val="000000"/>
      </a:dk1>
      <a:lt1>
        <a:sysClr val="window" lastClr="FFFFFF"/>
      </a:lt1>
      <a:dk2>
        <a:srgbClr val="000000"/>
      </a:dk2>
      <a:lt2>
        <a:srgbClr val="FFFFFF"/>
      </a:lt2>
      <a:accent1>
        <a:srgbClr val="7DB43C"/>
      </a:accent1>
      <a:accent2>
        <a:srgbClr val="E66E00"/>
      </a:accent2>
      <a:accent3>
        <a:srgbClr val="AF191E"/>
      </a:accent3>
      <a:accent4>
        <a:srgbClr val="000000"/>
      </a:accent4>
      <a:accent5>
        <a:srgbClr val="C8C8C8"/>
      </a:accent5>
      <a:accent6>
        <a:srgbClr val="821E7D"/>
      </a:accent6>
      <a:hlink>
        <a:srgbClr val="7DB43C"/>
      </a:hlink>
      <a:folHlink>
        <a:srgbClr val="7DB43C"/>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vert="horz"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LianderPowerPoint">
  <a:themeElements>
    <a:clrScheme name="Liander kleurpalet">
      <a:dk1>
        <a:srgbClr val="000000"/>
      </a:dk1>
      <a:lt1>
        <a:sysClr val="window" lastClr="FFFFFF"/>
      </a:lt1>
      <a:dk2>
        <a:srgbClr val="000000"/>
      </a:dk2>
      <a:lt2>
        <a:srgbClr val="FFFFFF"/>
      </a:lt2>
      <a:accent1>
        <a:srgbClr val="008CBE"/>
      </a:accent1>
      <a:accent2>
        <a:srgbClr val="821E7D"/>
      </a:accent2>
      <a:accent3>
        <a:srgbClr val="322882"/>
      </a:accent3>
      <a:accent4>
        <a:srgbClr val="000000"/>
      </a:accent4>
      <a:accent5>
        <a:srgbClr val="C8C8C8"/>
      </a:accent5>
      <a:accent6>
        <a:srgbClr val="7DB43C"/>
      </a:accent6>
      <a:hlink>
        <a:srgbClr val="008CBE"/>
      </a:hlink>
      <a:folHlink>
        <a:srgbClr val="008CBE"/>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vert="horz"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Aangepast ontwerp">
  <a:themeElements>
    <a:clrScheme name="Alliander">
      <a:dk1>
        <a:sysClr val="windowText" lastClr="000000"/>
      </a:dk1>
      <a:lt1>
        <a:sysClr val="window" lastClr="FFFFFF"/>
      </a:lt1>
      <a:dk2>
        <a:srgbClr val="BCBCBC"/>
      </a:dk2>
      <a:lt2>
        <a:srgbClr val="C8C8C8"/>
      </a:lt2>
      <a:accent1>
        <a:srgbClr val="7DB43C"/>
      </a:accent1>
      <a:accent2>
        <a:srgbClr val="AF191E"/>
      </a:accent2>
      <a:accent3>
        <a:srgbClr val="E66E00"/>
      </a:accent3>
      <a:accent4>
        <a:srgbClr val="821E7D"/>
      </a:accent4>
      <a:accent5>
        <a:srgbClr val="008CBE"/>
      </a:accent5>
      <a:accent6>
        <a:srgbClr val="322882"/>
      </a:accent6>
      <a:hlink>
        <a:srgbClr val="821E7D"/>
      </a:hlink>
      <a:folHlink>
        <a:srgbClr val="008C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thema">
  <a:themeElements>
    <a:clrScheme name="Custom 36">
      <a:dk1>
        <a:srgbClr val="197AA0"/>
      </a:dk1>
      <a:lt1>
        <a:sysClr val="window" lastClr="FFFFFF"/>
      </a:lt1>
      <a:dk2>
        <a:srgbClr val="E95120"/>
      </a:dk2>
      <a:lt2>
        <a:srgbClr val="EFE64E"/>
      </a:lt2>
      <a:accent1>
        <a:srgbClr val="197AA0"/>
      </a:accent1>
      <a:accent2>
        <a:srgbClr val="E95120"/>
      </a:accent2>
      <a:accent3>
        <a:srgbClr val="264054"/>
      </a:accent3>
      <a:accent4>
        <a:srgbClr val="6BA6C3"/>
      </a:accent4>
      <a:accent5>
        <a:srgbClr val="519A35"/>
      </a:accent5>
      <a:accent6>
        <a:srgbClr val="9EC525"/>
      </a:accent6>
      <a:hlink>
        <a:srgbClr val="0000FF"/>
      </a:hlink>
      <a:folHlink>
        <a:srgbClr val="800080"/>
      </a:folHlink>
    </a:clrScheme>
    <a:fontScheme name="Custom 40">
      <a:majorFont>
        <a:latin typeface="HelveticaNeue"/>
        <a:ea typeface=""/>
        <a:cs typeface=""/>
      </a:majorFont>
      <a:minorFont>
        <a:latin typeface="Helvetica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1404</Words>
  <Application>Microsoft Office PowerPoint</Application>
  <PresentationFormat>Aangepast</PresentationFormat>
  <Paragraphs>233</Paragraphs>
  <Slides>17</Slides>
  <Notes>14</Notes>
  <HiddenSlides>0</HiddenSlides>
  <MMClips>0</MMClips>
  <ScaleCrop>false</ScaleCrop>
  <HeadingPairs>
    <vt:vector size="4" baseType="variant">
      <vt:variant>
        <vt:lpstr>Thema</vt:lpstr>
      </vt:variant>
      <vt:variant>
        <vt:i4>8</vt:i4>
      </vt:variant>
      <vt:variant>
        <vt:lpstr>Diatitels</vt:lpstr>
      </vt:variant>
      <vt:variant>
        <vt:i4>17</vt:i4>
      </vt:variant>
    </vt:vector>
  </HeadingPairs>
  <TitlesOfParts>
    <vt:vector size="25" baseType="lpstr">
      <vt:lpstr>Kantoorthema</vt:lpstr>
      <vt:lpstr>1_Kantoorthema</vt:lpstr>
      <vt:lpstr>2_Office-thema</vt:lpstr>
      <vt:lpstr>Alliander_Breedbeeld_v0</vt:lpstr>
      <vt:lpstr>AllianderPowerPoint</vt:lpstr>
      <vt:lpstr>LianderPowerPoint</vt:lpstr>
      <vt:lpstr>Aangepast ontwerp</vt:lpstr>
      <vt:lpstr>1_Office-thema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USEF is market-based, open-source and replicable for any new flexibility market</vt:lpstr>
      <vt:lpstr>DYNAMO DSO product – location 1: Nijmegen-Noord</vt:lpstr>
      <vt:lpstr>DSO and the use of flexibility</vt:lpstr>
      <vt:lpstr>Further innovation suggestions:</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Dominique Joskin</dc:creator>
  <cp:lastModifiedBy>Sieben, Bram</cp:lastModifiedBy>
  <cp:revision>154</cp:revision>
  <cp:lastPrinted>2017-07-30T21:02:33Z</cp:lastPrinted>
  <dcterms:created xsi:type="dcterms:W3CDTF">2017-03-13T08:58:37Z</dcterms:created>
  <dcterms:modified xsi:type="dcterms:W3CDTF">2017-09-18T21:36:26Z</dcterms:modified>
</cp:coreProperties>
</file>