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6" r:id="rId3"/>
    <p:sldId id="267" r:id="rId4"/>
    <p:sldId id="269" r:id="rId5"/>
    <p:sldId id="270" r:id="rId6"/>
    <p:sldId id="271" r:id="rId7"/>
    <p:sldId id="272" r:id="rId8"/>
    <p:sldId id="277" r:id="rId9"/>
    <p:sldId id="268" r:id="rId10"/>
    <p:sldId id="273" r:id="rId11"/>
    <p:sldId id="274" r:id="rId12"/>
    <p:sldId id="275" r:id="rId13"/>
    <p:sldId id="276" r:id="rId14"/>
  </p:sldIdLst>
  <p:sldSz cx="9144000" cy="5143500" type="screen16x9"/>
  <p:notesSz cx="7104063" cy="10234613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1" autoAdjust="0"/>
    <p:restoredTop sz="74128" autoAdjust="0"/>
  </p:normalViewPr>
  <p:slideViewPr>
    <p:cSldViewPr snapToObjects="1">
      <p:cViewPr>
        <p:scale>
          <a:sx n="80" d="100"/>
          <a:sy n="80" d="100"/>
        </p:scale>
        <p:origin x="-1651" y="-182"/>
      </p:cViewPr>
      <p:guideLst>
        <p:guide orient="horz" pos="1620"/>
        <p:guide orient="horz" pos="539"/>
        <p:guide orient="horz" pos="1801"/>
        <p:guide pos="2880"/>
        <p:guide pos="54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-3278" y="-91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/>
          <a:lstStyle>
            <a:lvl1pPr algn="l">
              <a:defRPr sz="12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3994" y="0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/>
          <a:lstStyle>
            <a:lvl1pPr algn="r">
              <a:defRPr sz="1200"/>
            </a:lvl1pPr>
          </a:lstStyle>
          <a:p>
            <a:fld id="{C5EEFA4B-77C2-481A-ABD0-DB23CAD51848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3994" y="9721106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 anchor="b"/>
          <a:lstStyle>
            <a:lvl1pPr algn="r">
              <a:defRPr sz="1200"/>
            </a:lvl1pPr>
          </a:lstStyle>
          <a:p>
            <a:fld id="{E667C337-BE69-40D5-A2C3-B572D8434EAF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279370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/>
          <a:lstStyle>
            <a:lvl1pPr algn="l">
              <a:defRPr sz="12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4" y="0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/>
          <a:lstStyle>
            <a:lvl1pPr algn="r">
              <a:defRPr sz="1200"/>
            </a:lvl1pPr>
          </a:lstStyle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2466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5" tIns="47387" rIns="94775" bIns="47387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4"/>
            <a:ext cx="5683250" cy="4605576"/>
          </a:xfrm>
          <a:prstGeom prst="rect">
            <a:avLst/>
          </a:prstGeom>
        </p:spPr>
        <p:txBody>
          <a:bodyPr vert="horz" lIns="94775" tIns="47387" rIns="94775" bIns="47387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4" y="9721106"/>
            <a:ext cx="3078427" cy="511731"/>
          </a:xfrm>
          <a:prstGeom prst="rect">
            <a:avLst/>
          </a:prstGeom>
        </p:spPr>
        <p:txBody>
          <a:bodyPr vert="horz" lIns="94775" tIns="47387" rIns="94775" bIns="47387" rtlCol="0" anchor="b"/>
          <a:lstStyle>
            <a:lvl1pPr algn="r">
              <a:defRPr sz="1200"/>
            </a:lvl1pPr>
          </a:lstStyle>
          <a:p>
            <a:fld id="{801935DF-413D-4C75-8A60-925A728E0B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576607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8934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5477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7885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2223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768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  <a:p>
            <a:endParaRPr lang="en-US" baseline="0" noProof="0" dirty="0" smtClean="0"/>
          </a:p>
          <a:p>
            <a:endParaRPr lang="nl-NL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330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023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597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1778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020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037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2221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6EC21D8-2BA0-4B3C-980A-4A3FF683EAE5}" type="datetime8">
              <a:rPr lang="nl-NL" smtClean="0"/>
              <a:pPr/>
              <a:t>19-9-2017 9:04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35DF-413D-4C75-8A60-925A728E0BBB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988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 userDrawn="1"/>
        </p:nvGrpSpPr>
        <p:grpSpPr>
          <a:xfrm>
            <a:off x="535677" y="851718"/>
            <a:ext cx="6071591" cy="2085324"/>
            <a:chOff x="535677" y="792000"/>
            <a:chExt cx="6071591" cy="2085324"/>
          </a:xfrm>
        </p:grpSpPr>
        <p:sp>
          <p:nvSpPr>
            <p:cNvPr id="30" name="Rechthoek 28"/>
            <p:cNvSpPr/>
            <p:nvPr userDrawn="1"/>
          </p:nvSpPr>
          <p:spPr bwMode="black">
            <a:xfrm>
              <a:off x="536400" y="1416277"/>
              <a:ext cx="6069600" cy="115547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nl-NL" b="1" i="0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32" name="Afgeronde rechthoek 16"/>
            <p:cNvSpPr/>
            <p:nvPr userDrawn="1"/>
          </p:nvSpPr>
          <p:spPr bwMode="black">
            <a:xfrm>
              <a:off x="535677" y="792000"/>
              <a:ext cx="6070868" cy="749612"/>
            </a:xfrm>
            <a:custGeom>
              <a:avLst/>
              <a:gdLst>
                <a:gd name="connsiteX0" fmla="*/ 0 w 6069600"/>
                <a:gd name="connsiteY0" fmla="*/ 124938 h 749612"/>
                <a:gd name="connsiteX1" fmla="*/ 124938 w 6069600"/>
                <a:gd name="connsiteY1" fmla="*/ 0 h 749612"/>
                <a:gd name="connsiteX2" fmla="*/ 5944662 w 6069600"/>
                <a:gd name="connsiteY2" fmla="*/ 0 h 749612"/>
                <a:gd name="connsiteX3" fmla="*/ 6069600 w 6069600"/>
                <a:gd name="connsiteY3" fmla="*/ 124938 h 749612"/>
                <a:gd name="connsiteX4" fmla="*/ 6069600 w 6069600"/>
                <a:gd name="connsiteY4" fmla="*/ 624674 h 749612"/>
                <a:gd name="connsiteX5" fmla="*/ 5944662 w 6069600"/>
                <a:gd name="connsiteY5" fmla="*/ 749612 h 749612"/>
                <a:gd name="connsiteX6" fmla="*/ 124938 w 6069600"/>
                <a:gd name="connsiteY6" fmla="*/ 749612 h 749612"/>
                <a:gd name="connsiteX7" fmla="*/ 0 w 6069600"/>
                <a:gd name="connsiteY7" fmla="*/ 624674 h 749612"/>
                <a:gd name="connsiteX8" fmla="*/ 0 w 6069600"/>
                <a:gd name="connsiteY8" fmla="*/ 124938 h 749612"/>
                <a:gd name="connsiteX0" fmla="*/ 0 w 6069600"/>
                <a:gd name="connsiteY0" fmla="*/ 624674 h 749612"/>
                <a:gd name="connsiteX1" fmla="*/ 124938 w 6069600"/>
                <a:gd name="connsiteY1" fmla="*/ 0 h 749612"/>
                <a:gd name="connsiteX2" fmla="*/ 5944662 w 6069600"/>
                <a:gd name="connsiteY2" fmla="*/ 0 h 749612"/>
                <a:gd name="connsiteX3" fmla="*/ 6069600 w 6069600"/>
                <a:gd name="connsiteY3" fmla="*/ 124938 h 749612"/>
                <a:gd name="connsiteX4" fmla="*/ 6069600 w 6069600"/>
                <a:gd name="connsiteY4" fmla="*/ 624674 h 749612"/>
                <a:gd name="connsiteX5" fmla="*/ 5944662 w 6069600"/>
                <a:gd name="connsiteY5" fmla="*/ 749612 h 749612"/>
                <a:gd name="connsiteX6" fmla="*/ 124938 w 6069600"/>
                <a:gd name="connsiteY6" fmla="*/ 749612 h 749612"/>
                <a:gd name="connsiteX7" fmla="*/ 0 w 6069600"/>
                <a:gd name="connsiteY7" fmla="*/ 624674 h 749612"/>
                <a:gd name="connsiteX0" fmla="*/ 1268 w 6070868"/>
                <a:gd name="connsiteY0" fmla="*/ 624674 h 749612"/>
                <a:gd name="connsiteX1" fmla="*/ 0 w 6070868"/>
                <a:gd name="connsiteY1" fmla="*/ 0 h 749612"/>
                <a:gd name="connsiteX2" fmla="*/ 5945930 w 6070868"/>
                <a:gd name="connsiteY2" fmla="*/ 0 h 749612"/>
                <a:gd name="connsiteX3" fmla="*/ 6070868 w 6070868"/>
                <a:gd name="connsiteY3" fmla="*/ 124938 h 749612"/>
                <a:gd name="connsiteX4" fmla="*/ 6070868 w 6070868"/>
                <a:gd name="connsiteY4" fmla="*/ 624674 h 749612"/>
                <a:gd name="connsiteX5" fmla="*/ 5945930 w 6070868"/>
                <a:gd name="connsiteY5" fmla="*/ 749612 h 749612"/>
                <a:gd name="connsiteX6" fmla="*/ 126206 w 6070868"/>
                <a:gd name="connsiteY6" fmla="*/ 749612 h 749612"/>
                <a:gd name="connsiteX7" fmla="*/ 1268 w 6070868"/>
                <a:gd name="connsiteY7" fmla="*/ 624674 h 74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0868" h="749612">
                  <a:moveTo>
                    <a:pt x="1268" y="624674"/>
                  </a:moveTo>
                  <a:cubicBezTo>
                    <a:pt x="845" y="416449"/>
                    <a:pt x="423" y="208225"/>
                    <a:pt x="0" y="0"/>
                  </a:cubicBezTo>
                  <a:lnTo>
                    <a:pt x="5945930" y="0"/>
                  </a:lnTo>
                  <a:cubicBezTo>
                    <a:pt x="6014931" y="0"/>
                    <a:pt x="6070868" y="55937"/>
                    <a:pt x="6070868" y="124938"/>
                  </a:cubicBezTo>
                  <a:lnTo>
                    <a:pt x="6070868" y="624674"/>
                  </a:lnTo>
                  <a:cubicBezTo>
                    <a:pt x="6070868" y="693675"/>
                    <a:pt x="6014931" y="749612"/>
                    <a:pt x="5945930" y="749612"/>
                  </a:cubicBezTo>
                  <a:lnTo>
                    <a:pt x="126206" y="749612"/>
                  </a:lnTo>
                  <a:cubicBezTo>
                    <a:pt x="57205" y="749612"/>
                    <a:pt x="1268" y="693675"/>
                    <a:pt x="1268" y="6246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nl-NL" b="1" i="0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33" name="Afgeronde rechthoek 16"/>
            <p:cNvSpPr/>
            <p:nvPr userDrawn="1"/>
          </p:nvSpPr>
          <p:spPr bwMode="black">
            <a:xfrm>
              <a:off x="536400" y="2127712"/>
              <a:ext cx="6070868" cy="749612"/>
            </a:xfrm>
            <a:custGeom>
              <a:avLst/>
              <a:gdLst>
                <a:gd name="connsiteX0" fmla="*/ 0 w 6069600"/>
                <a:gd name="connsiteY0" fmla="*/ 124938 h 749612"/>
                <a:gd name="connsiteX1" fmla="*/ 124938 w 6069600"/>
                <a:gd name="connsiteY1" fmla="*/ 0 h 749612"/>
                <a:gd name="connsiteX2" fmla="*/ 5944662 w 6069600"/>
                <a:gd name="connsiteY2" fmla="*/ 0 h 749612"/>
                <a:gd name="connsiteX3" fmla="*/ 6069600 w 6069600"/>
                <a:gd name="connsiteY3" fmla="*/ 124938 h 749612"/>
                <a:gd name="connsiteX4" fmla="*/ 6069600 w 6069600"/>
                <a:gd name="connsiteY4" fmla="*/ 624674 h 749612"/>
                <a:gd name="connsiteX5" fmla="*/ 5944662 w 6069600"/>
                <a:gd name="connsiteY5" fmla="*/ 749612 h 749612"/>
                <a:gd name="connsiteX6" fmla="*/ 124938 w 6069600"/>
                <a:gd name="connsiteY6" fmla="*/ 749612 h 749612"/>
                <a:gd name="connsiteX7" fmla="*/ 0 w 6069600"/>
                <a:gd name="connsiteY7" fmla="*/ 624674 h 749612"/>
                <a:gd name="connsiteX8" fmla="*/ 0 w 6069600"/>
                <a:gd name="connsiteY8" fmla="*/ 124938 h 749612"/>
                <a:gd name="connsiteX0" fmla="*/ 0 w 6069600"/>
                <a:gd name="connsiteY0" fmla="*/ 624674 h 749612"/>
                <a:gd name="connsiteX1" fmla="*/ 124938 w 6069600"/>
                <a:gd name="connsiteY1" fmla="*/ 0 h 749612"/>
                <a:gd name="connsiteX2" fmla="*/ 5944662 w 6069600"/>
                <a:gd name="connsiteY2" fmla="*/ 0 h 749612"/>
                <a:gd name="connsiteX3" fmla="*/ 6069600 w 6069600"/>
                <a:gd name="connsiteY3" fmla="*/ 124938 h 749612"/>
                <a:gd name="connsiteX4" fmla="*/ 6069600 w 6069600"/>
                <a:gd name="connsiteY4" fmla="*/ 624674 h 749612"/>
                <a:gd name="connsiteX5" fmla="*/ 5944662 w 6069600"/>
                <a:gd name="connsiteY5" fmla="*/ 749612 h 749612"/>
                <a:gd name="connsiteX6" fmla="*/ 124938 w 6069600"/>
                <a:gd name="connsiteY6" fmla="*/ 749612 h 749612"/>
                <a:gd name="connsiteX7" fmla="*/ 0 w 6069600"/>
                <a:gd name="connsiteY7" fmla="*/ 624674 h 749612"/>
                <a:gd name="connsiteX0" fmla="*/ 1268 w 6070868"/>
                <a:gd name="connsiteY0" fmla="*/ 624674 h 749612"/>
                <a:gd name="connsiteX1" fmla="*/ 0 w 6070868"/>
                <a:gd name="connsiteY1" fmla="*/ 0 h 749612"/>
                <a:gd name="connsiteX2" fmla="*/ 5945930 w 6070868"/>
                <a:gd name="connsiteY2" fmla="*/ 0 h 749612"/>
                <a:gd name="connsiteX3" fmla="*/ 6070868 w 6070868"/>
                <a:gd name="connsiteY3" fmla="*/ 124938 h 749612"/>
                <a:gd name="connsiteX4" fmla="*/ 6070868 w 6070868"/>
                <a:gd name="connsiteY4" fmla="*/ 624674 h 749612"/>
                <a:gd name="connsiteX5" fmla="*/ 5945930 w 6070868"/>
                <a:gd name="connsiteY5" fmla="*/ 749612 h 749612"/>
                <a:gd name="connsiteX6" fmla="*/ 126206 w 6070868"/>
                <a:gd name="connsiteY6" fmla="*/ 749612 h 749612"/>
                <a:gd name="connsiteX7" fmla="*/ 1268 w 6070868"/>
                <a:gd name="connsiteY7" fmla="*/ 624674 h 74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0868" h="749612">
                  <a:moveTo>
                    <a:pt x="1268" y="624674"/>
                  </a:moveTo>
                  <a:cubicBezTo>
                    <a:pt x="845" y="416449"/>
                    <a:pt x="423" y="208225"/>
                    <a:pt x="0" y="0"/>
                  </a:cubicBezTo>
                  <a:lnTo>
                    <a:pt x="5945930" y="0"/>
                  </a:lnTo>
                  <a:cubicBezTo>
                    <a:pt x="6014931" y="0"/>
                    <a:pt x="6070868" y="55937"/>
                    <a:pt x="6070868" y="124938"/>
                  </a:cubicBezTo>
                  <a:lnTo>
                    <a:pt x="6070868" y="624674"/>
                  </a:lnTo>
                  <a:cubicBezTo>
                    <a:pt x="6070868" y="693675"/>
                    <a:pt x="6014931" y="749612"/>
                    <a:pt x="5945930" y="749612"/>
                  </a:cubicBezTo>
                  <a:lnTo>
                    <a:pt x="126206" y="749612"/>
                  </a:lnTo>
                  <a:cubicBezTo>
                    <a:pt x="57205" y="749612"/>
                    <a:pt x="1268" y="693675"/>
                    <a:pt x="1268" y="6246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nl-NL" b="1" i="0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endParaRPr>
            </a:p>
          </p:txBody>
        </p:sp>
      </p:grp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black">
          <a:xfrm>
            <a:off x="1069200" y="3039618"/>
            <a:ext cx="5400000" cy="180000"/>
          </a:xfrm>
        </p:spPr>
        <p:txBody>
          <a:bodyPr/>
          <a:lstStyle>
            <a:lvl1pPr algn="l">
              <a:defRPr sz="1400" b="0" i="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hidden">
          <a:xfrm>
            <a:off x="1051200" y="4749300"/>
            <a:ext cx="5400000" cy="180000"/>
          </a:xfrm>
        </p:spPr>
        <p:txBody>
          <a:bodyPr/>
          <a:lstStyle>
            <a:lvl1pPr algn="l">
              <a:defRPr sz="1400" b="0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069200" y="2492075"/>
            <a:ext cx="5400000" cy="27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2500"/>
              </a:lnSpc>
              <a:buNone/>
              <a:defRPr sz="1800" b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Ondertitel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4" hasCustomPrompt="1"/>
          </p:nvPr>
        </p:nvSpPr>
        <p:spPr>
          <a:xfrm>
            <a:off x="1069200" y="3290868"/>
            <a:ext cx="5400000" cy="180000"/>
          </a:xfrm>
        </p:spPr>
        <p:txBody>
          <a:bodyPr wrap="none" lIns="0" tIns="0" rIns="0" bIns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accent1"/>
                </a:solidFill>
              </a:defRPr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Auteur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5" hasCustomPrompt="1"/>
          </p:nvPr>
        </p:nvSpPr>
        <p:spPr>
          <a:xfrm>
            <a:off x="1069200" y="3542868"/>
            <a:ext cx="5400000" cy="180000"/>
          </a:xfrm>
        </p:spPr>
        <p:txBody>
          <a:bodyPr wrap="none" lIns="0" tIns="0" rIns="0" bIns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accent1"/>
                </a:solidFill>
              </a:defRPr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Afdeling</a:t>
            </a:r>
            <a:endParaRPr lang="nl-NL" dirty="0"/>
          </a:p>
        </p:txBody>
      </p:sp>
      <p:sp>
        <p:nvSpPr>
          <p:cNvPr id="15" name="Tijdelijke aanduiding voor inhoud 2"/>
          <p:cNvSpPr>
            <a:spLocks noGrp="1"/>
          </p:cNvSpPr>
          <p:nvPr userDrawn="1">
            <p:ph idx="16" hasCustomPrompt="1"/>
          </p:nvPr>
        </p:nvSpPr>
        <p:spPr bwMode="white">
          <a:xfrm>
            <a:off x="1051200" y="1058418"/>
            <a:ext cx="5400000" cy="1026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800">
                <a:solidFill>
                  <a:schemeClr val="bg1"/>
                </a:solidFill>
              </a:defRPr>
            </a:lvl1pPr>
            <a:lvl2pPr marL="174625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2pPr>
            <a:lvl3pPr marL="363538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3pPr>
            <a:lvl4pPr marL="538163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4pPr>
            <a:lvl5pPr marL="712787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5pPr>
          </a:lstStyle>
          <a:p>
            <a:pPr lvl="0"/>
            <a:r>
              <a:rPr lang="nl-NL" dirty="0" smtClean="0"/>
              <a:t>Titel</a:t>
            </a:r>
          </a:p>
        </p:txBody>
      </p:sp>
      <p:grpSp>
        <p:nvGrpSpPr>
          <p:cNvPr id="35" name="Groep 15"/>
          <p:cNvGrpSpPr/>
          <p:nvPr userDrawn="1"/>
        </p:nvGrpSpPr>
        <p:grpSpPr>
          <a:xfrm>
            <a:off x="6705600" y="129539"/>
            <a:ext cx="2133600" cy="1054327"/>
            <a:chOff x="6705600" y="361950"/>
            <a:chExt cx="2133600" cy="1054327"/>
          </a:xfrm>
        </p:grpSpPr>
        <p:pic>
          <p:nvPicPr>
            <p:cNvPr id="36" name="Afbeelding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67" t="17659" r="11146" b="19141"/>
            <a:stretch>
              <a:fillRect/>
            </a:stretch>
          </p:blipFill>
          <p:spPr>
            <a:xfrm>
              <a:off x="6858000" y="361950"/>
              <a:ext cx="1981200" cy="973284"/>
            </a:xfrm>
            <a:prstGeom prst="rect">
              <a:avLst/>
            </a:prstGeom>
          </p:spPr>
        </p:pic>
        <p:pic>
          <p:nvPicPr>
            <p:cNvPr id="37" name="Afbeelding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1" t="22034" r="11146" b="13782"/>
            <a:stretch>
              <a:fillRect/>
            </a:stretch>
          </p:blipFill>
          <p:spPr bwMode="hidden">
            <a:xfrm>
              <a:off x="6705600" y="361950"/>
              <a:ext cx="2133600" cy="1054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630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titel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6"/>
          <p:cNvSpPr/>
          <p:nvPr userDrawn="1"/>
        </p:nvSpPr>
        <p:spPr bwMode="black">
          <a:xfrm>
            <a:off x="536400" y="1315462"/>
            <a:ext cx="5356800" cy="749612"/>
          </a:xfrm>
          <a:custGeom>
            <a:avLst/>
            <a:gdLst>
              <a:gd name="connsiteX0" fmla="*/ 0 w 6069600"/>
              <a:gd name="connsiteY0" fmla="*/ 124938 h 749612"/>
              <a:gd name="connsiteX1" fmla="*/ 124938 w 6069600"/>
              <a:gd name="connsiteY1" fmla="*/ 0 h 749612"/>
              <a:gd name="connsiteX2" fmla="*/ 5944662 w 6069600"/>
              <a:gd name="connsiteY2" fmla="*/ 0 h 749612"/>
              <a:gd name="connsiteX3" fmla="*/ 6069600 w 6069600"/>
              <a:gd name="connsiteY3" fmla="*/ 124938 h 749612"/>
              <a:gd name="connsiteX4" fmla="*/ 6069600 w 6069600"/>
              <a:gd name="connsiteY4" fmla="*/ 624674 h 749612"/>
              <a:gd name="connsiteX5" fmla="*/ 5944662 w 6069600"/>
              <a:gd name="connsiteY5" fmla="*/ 749612 h 749612"/>
              <a:gd name="connsiteX6" fmla="*/ 124938 w 6069600"/>
              <a:gd name="connsiteY6" fmla="*/ 749612 h 749612"/>
              <a:gd name="connsiteX7" fmla="*/ 0 w 6069600"/>
              <a:gd name="connsiteY7" fmla="*/ 624674 h 749612"/>
              <a:gd name="connsiteX8" fmla="*/ 0 w 6069600"/>
              <a:gd name="connsiteY8" fmla="*/ 124938 h 749612"/>
              <a:gd name="connsiteX0" fmla="*/ 0 w 6069600"/>
              <a:gd name="connsiteY0" fmla="*/ 624674 h 749612"/>
              <a:gd name="connsiteX1" fmla="*/ 124938 w 6069600"/>
              <a:gd name="connsiteY1" fmla="*/ 0 h 749612"/>
              <a:gd name="connsiteX2" fmla="*/ 5944662 w 6069600"/>
              <a:gd name="connsiteY2" fmla="*/ 0 h 749612"/>
              <a:gd name="connsiteX3" fmla="*/ 6069600 w 6069600"/>
              <a:gd name="connsiteY3" fmla="*/ 124938 h 749612"/>
              <a:gd name="connsiteX4" fmla="*/ 6069600 w 6069600"/>
              <a:gd name="connsiteY4" fmla="*/ 624674 h 749612"/>
              <a:gd name="connsiteX5" fmla="*/ 5944662 w 6069600"/>
              <a:gd name="connsiteY5" fmla="*/ 749612 h 749612"/>
              <a:gd name="connsiteX6" fmla="*/ 124938 w 6069600"/>
              <a:gd name="connsiteY6" fmla="*/ 749612 h 749612"/>
              <a:gd name="connsiteX7" fmla="*/ 0 w 6069600"/>
              <a:gd name="connsiteY7" fmla="*/ 624674 h 749612"/>
              <a:gd name="connsiteX0" fmla="*/ 1268 w 6070868"/>
              <a:gd name="connsiteY0" fmla="*/ 624674 h 749612"/>
              <a:gd name="connsiteX1" fmla="*/ 0 w 6070868"/>
              <a:gd name="connsiteY1" fmla="*/ 0 h 749612"/>
              <a:gd name="connsiteX2" fmla="*/ 5945930 w 6070868"/>
              <a:gd name="connsiteY2" fmla="*/ 0 h 749612"/>
              <a:gd name="connsiteX3" fmla="*/ 6070868 w 6070868"/>
              <a:gd name="connsiteY3" fmla="*/ 124938 h 749612"/>
              <a:gd name="connsiteX4" fmla="*/ 6070868 w 6070868"/>
              <a:gd name="connsiteY4" fmla="*/ 624674 h 749612"/>
              <a:gd name="connsiteX5" fmla="*/ 5945930 w 6070868"/>
              <a:gd name="connsiteY5" fmla="*/ 749612 h 749612"/>
              <a:gd name="connsiteX6" fmla="*/ 126206 w 6070868"/>
              <a:gd name="connsiteY6" fmla="*/ 749612 h 749612"/>
              <a:gd name="connsiteX7" fmla="*/ 1268 w 6070868"/>
              <a:gd name="connsiteY7" fmla="*/ 624674 h 74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0868" h="749612">
                <a:moveTo>
                  <a:pt x="1268" y="624674"/>
                </a:moveTo>
                <a:cubicBezTo>
                  <a:pt x="845" y="416449"/>
                  <a:pt x="423" y="208225"/>
                  <a:pt x="0" y="0"/>
                </a:cubicBezTo>
                <a:lnTo>
                  <a:pt x="5945930" y="0"/>
                </a:lnTo>
                <a:cubicBezTo>
                  <a:pt x="6014931" y="0"/>
                  <a:pt x="6070868" y="55937"/>
                  <a:pt x="6070868" y="124938"/>
                </a:cubicBezTo>
                <a:lnTo>
                  <a:pt x="6070868" y="624674"/>
                </a:lnTo>
                <a:cubicBezTo>
                  <a:pt x="6070868" y="693675"/>
                  <a:pt x="6014931" y="749612"/>
                  <a:pt x="5945930" y="749612"/>
                </a:cubicBezTo>
                <a:lnTo>
                  <a:pt x="126206" y="749612"/>
                </a:lnTo>
                <a:cubicBezTo>
                  <a:pt x="57205" y="749612"/>
                  <a:pt x="1268" y="693675"/>
                  <a:pt x="1268" y="62467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nl-NL" b="1" i="0" baseline="0" dirty="0" smtClean="0">
              <a:solidFill>
                <a:schemeClr val="accent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21" name="Afgeronde rechthoek 16"/>
          <p:cNvSpPr/>
          <p:nvPr userDrawn="1"/>
        </p:nvSpPr>
        <p:spPr bwMode="black">
          <a:xfrm>
            <a:off x="535677" y="859524"/>
            <a:ext cx="5357523" cy="749612"/>
          </a:xfrm>
          <a:custGeom>
            <a:avLst/>
            <a:gdLst>
              <a:gd name="connsiteX0" fmla="*/ 0 w 6069600"/>
              <a:gd name="connsiteY0" fmla="*/ 124938 h 749612"/>
              <a:gd name="connsiteX1" fmla="*/ 124938 w 6069600"/>
              <a:gd name="connsiteY1" fmla="*/ 0 h 749612"/>
              <a:gd name="connsiteX2" fmla="*/ 5944662 w 6069600"/>
              <a:gd name="connsiteY2" fmla="*/ 0 h 749612"/>
              <a:gd name="connsiteX3" fmla="*/ 6069600 w 6069600"/>
              <a:gd name="connsiteY3" fmla="*/ 124938 h 749612"/>
              <a:gd name="connsiteX4" fmla="*/ 6069600 w 6069600"/>
              <a:gd name="connsiteY4" fmla="*/ 624674 h 749612"/>
              <a:gd name="connsiteX5" fmla="*/ 5944662 w 6069600"/>
              <a:gd name="connsiteY5" fmla="*/ 749612 h 749612"/>
              <a:gd name="connsiteX6" fmla="*/ 124938 w 6069600"/>
              <a:gd name="connsiteY6" fmla="*/ 749612 h 749612"/>
              <a:gd name="connsiteX7" fmla="*/ 0 w 6069600"/>
              <a:gd name="connsiteY7" fmla="*/ 624674 h 749612"/>
              <a:gd name="connsiteX8" fmla="*/ 0 w 6069600"/>
              <a:gd name="connsiteY8" fmla="*/ 124938 h 749612"/>
              <a:gd name="connsiteX0" fmla="*/ 0 w 6069600"/>
              <a:gd name="connsiteY0" fmla="*/ 624674 h 749612"/>
              <a:gd name="connsiteX1" fmla="*/ 124938 w 6069600"/>
              <a:gd name="connsiteY1" fmla="*/ 0 h 749612"/>
              <a:gd name="connsiteX2" fmla="*/ 5944662 w 6069600"/>
              <a:gd name="connsiteY2" fmla="*/ 0 h 749612"/>
              <a:gd name="connsiteX3" fmla="*/ 6069600 w 6069600"/>
              <a:gd name="connsiteY3" fmla="*/ 124938 h 749612"/>
              <a:gd name="connsiteX4" fmla="*/ 6069600 w 6069600"/>
              <a:gd name="connsiteY4" fmla="*/ 624674 h 749612"/>
              <a:gd name="connsiteX5" fmla="*/ 5944662 w 6069600"/>
              <a:gd name="connsiteY5" fmla="*/ 749612 h 749612"/>
              <a:gd name="connsiteX6" fmla="*/ 124938 w 6069600"/>
              <a:gd name="connsiteY6" fmla="*/ 749612 h 749612"/>
              <a:gd name="connsiteX7" fmla="*/ 0 w 6069600"/>
              <a:gd name="connsiteY7" fmla="*/ 624674 h 749612"/>
              <a:gd name="connsiteX0" fmla="*/ 1268 w 6070868"/>
              <a:gd name="connsiteY0" fmla="*/ 624674 h 749612"/>
              <a:gd name="connsiteX1" fmla="*/ 0 w 6070868"/>
              <a:gd name="connsiteY1" fmla="*/ 0 h 749612"/>
              <a:gd name="connsiteX2" fmla="*/ 5945930 w 6070868"/>
              <a:gd name="connsiteY2" fmla="*/ 0 h 749612"/>
              <a:gd name="connsiteX3" fmla="*/ 6070868 w 6070868"/>
              <a:gd name="connsiteY3" fmla="*/ 124938 h 749612"/>
              <a:gd name="connsiteX4" fmla="*/ 6070868 w 6070868"/>
              <a:gd name="connsiteY4" fmla="*/ 624674 h 749612"/>
              <a:gd name="connsiteX5" fmla="*/ 5945930 w 6070868"/>
              <a:gd name="connsiteY5" fmla="*/ 749612 h 749612"/>
              <a:gd name="connsiteX6" fmla="*/ 126206 w 6070868"/>
              <a:gd name="connsiteY6" fmla="*/ 749612 h 749612"/>
              <a:gd name="connsiteX7" fmla="*/ 1268 w 6070868"/>
              <a:gd name="connsiteY7" fmla="*/ 624674 h 74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0868" h="749612">
                <a:moveTo>
                  <a:pt x="1268" y="624674"/>
                </a:moveTo>
                <a:cubicBezTo>
                  <a:pt x="845" y="416449"/>
                  <a:pt x="423" y="208225"/>
                  <a:pt x="0" y="0"/>
                </a:cubicBezTo>
                <a:lnTo>
                  <a:pt x="5945930" y="0"/>
                </a:lnTo>
                <a:cubicBezTo>
                  <a:pt x="6014931" y="0"/>
                  <a:pt x="6070868" y="55937"/>
                  <a:pt x="6070868" y="124938"/>
                </a:cubicBezTo>
                <a:lnTo>
                  <a:pt x="6070868" y="624674"/>
                </a:lnTo>
                <a:cubicBezTo>
                  <a:pt x="6070868" y="693675"/>
                  <a:pt x="6014931" y="749612"/>
                  <a:pt x="5945930" y="749612"/>
                </a:cubicBezTo>
                <a:lnTo>
                  <a:pt x="126206" y="749612"/>
                </a:lnTo>
                <a:cubicBezTo>
                  <a:pt x="57205" y="749612"/>
                  <a:pt x="1268" y="693675"/>
                  <a:pt x="1268" y="62467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nl-NL" b="1" i="0" baseline="0" dirty="0" smtClean="0">
              <a:solidFill>
                <a:schemeClr val="accent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black">
          <a:xfrm>
            <a:off x="1069200" y="2155524"/>
            <a:ext cx="4680000" cy="180000"/>
          </a:xfrm>
        </p:spPr>
        <p:txBody>
          <a:bodyPr/>
          <a:lstStyle>
            <a:lvl1pPr algn="l">
              <a:defRPr sz="14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black">
          <a:xfrm>
            <a:off x="1069200" y="2407524"/>
            <a:ext cx="4680000" cy="180000"/>
          </a:xfrm>
        </p:spPr>
        <p:txBody>
          <a:bodyPr/>
          <a:lstStyle>
            <a:lvl1pPr algn="l">
              <a:defRPr sz="14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18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96400" y="4608000"/>
            <a:ext cx="5436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236286-4DC8-46DE-9269-8F728FBC0641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17" name="Tijdelijke aanduiding voor inhoud 2"/>
          <p:cNvSpPr>
            <a:spLocks noGrp="1"/>
          </p:cNvSpPr>
          <p:nvPr>
            <p:ph idx="16" hasCustomPrompt="1"/>
          </p:nvPr>
        </p:nvSpPr>
        <p:spPr bwMode="white">
          <a:xfrm>
            <a:off x="1069200" y="1039074"/>
            <a:ext cx="4680000" cy="1026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4800" baseline="0">
                <a:solidFill>
                  <a:schemeClr val="bg1"/>
                </a:solidFill>
              </a:defRPr>
            </a:lvl1pPr>
            <a:lvl2pPr marL="174625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2pPr>
            <a:lvl3pPr marL="363538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3pPr>
            <a:lvl4pPr marL="538163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4pPr>
            <a:lvl5pPr marL="712787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5pPr>
          </a:lstStyle>
          <a:p>
            <a:pPr lvl="0"/>
            <a:r>
              <a:rPr lang="nl-NL" dirty="0" smtClean="0"/>
              <a:t>Hoofdstuk titel</a:t>
            </a:r>
          </a:p>
        </p:txBody>
      </p:sp>
      <p:grpSp>
        <p:nvGrpSpPr>
          <p:cNvPr id="25" name="Groep 15"/>
          <p:cNvGrpSpPr/>
          <p:nvPr userDrawn="1"/>
        </p:nvGrpSpPr>
        <p:grpSpPr>
          <a:xfrm>
            <a:off x="6705600" y="129539"/>
            <a:ext cx="2133600" cy="1054327"/>
            <a:chOff x="6705600" y="361950"/>
            <a:chExt cx="2133600" cy="1054327"/>
          </a:xfrm>
        </p:grpSpPr>
        <p:pic>
          <p:nvPicPr>
            <p:cNvPr id="26" name="Afbeelding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67" t="17659" r="11146" b="19141"/>
            <a:stretch>
              <a:fillRect/>
            </a:stretch>
          </p:blipFill>
          <p:spPr>
            <a:xfrm>
              <a:off x="6858000" y="361950"/>
              <a:ext cx="1981200" cy="973284"/>
            </a:xfrm>
            <a:prstGeom prst="rect">
              <a:avLst/>
            </a:prstGeom>
          </p:spPr>
        </p:pic>
        <p:pic>
          <p:nvPicPr>
            <p:cNvPr id="27" name="Afbeelding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1" t="22034" r="11146" b="13782"/>
            <a:stretch>
              <a:fillRect/>
            </a:stretch>
          </p:blipFill>
          <p:spPr bwMode="hidden">
            <a:xfrm>
              <a:off x="6705600" y="361950"/>
              <a:ext cx="2133600" cy="1054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761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opsomtekens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Datum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536400" y="972000"/>
            <a:ext cx="7560000" cy="3420000"/>
          </a:xfrm>
        </p:spPr>
        <p:txBody>
          <a:bodyPr lIns="0" tIns="0" rIns="0" bIns="0">
            <a:noAutofit/>
          </a:bodyPr>
          <a:lstStyle>
            <a:lvl1pPr marL="174625" indent="-174625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•"/>
              <a:defRPr/>
            </a:lvl1pPr>
            <a:lvl2pPr marL="363538" indent="-188913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defRPr/>
            </a:lvl2pPr>
            <a:lvl3pPr marL="538163" indent="-174625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defRPr/>
            </a:lvl3pPr>
            <a:lvl4pPr marL="712788" indent="-174625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defRPr/>
            </a:lvl4pPr>
            <a:lvl5pPr marL="901700" indent="-188913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897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zonder opsomtekens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Datum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536400" y="972000"/>
            <a:ext cx="7560000" cy="3420000"/>
          </a:xfrm>
        </p:spPr>
        <p:txBody>
          <a:bodyPr lIns="0" tIns="0" rIns="0" bIns="0">
            <a:noAutofit/>
          </a:bodyPr>
          <a:lstStyle>
            <a:lvl1pPr>
              <a:lnSpc>
                <a:spcPct val="110000"/>
              </a:lnSpc>
              <a:spcAft>
                <a:spcPts val="1000"/>
              </a:spcAft>
              <a:defRPr/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43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e afbeelding met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Datum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824028" y="972000"/>
            <a:ext cx="3272372" cy="2106000"/>
          </a:xfrm>
        </p:spPr>
        <p:txBody>
          <a:bodyPr lIns="0" tIns="0" rIns="0" bIns="0">
            <a:noAutofit/>
          </a:bodyPr>
          <a:lstStyle>
            <a:lvl1pPr>
              <a:lnSpc>
                <a:spcPct val="110000"/>
              </a:lnSpc>
              <a:spcAft>
                <a:spcPts val="1000"/>
              </a:spcAft>
              <a:defRPr/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536400" y="972000"/>
            <a:ext cx="4107600" cy="2106000"/>
          </a:xfrm>
        </p:spPr>
        <p:txBody>
          <a:bodyPr/>
          <a:lstStyle>
            <a:lvl1pPr marL="0" indent="0">
              <a:buNone/>
              <a:defRPr sz="1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4" hasCustomPrompt="1"/>
          </p:nvPr>
        </p:nvSpPr>
        <p:spPr>
          <a:xfrm>
            <a:off x="536400" y="3240150"/>
            <a:ext cx="7560000" cy="1236600"/>
          </a:xfrm>
        </p:spPr>
        <p:txBody>
          <a:bodyPr lIns="0" tIns="0" rIns="0" bIns="0">
            <a:noAutofit/>
          </a:bodyPr>
          <a:lstStyle>
            <a:lvl1pPr>
              <a:lnSpc>
                <a:spcPct val="110000"/>
              </a:lnSpc>
              <a:spcAft>
                <a:spcPts val="1000"/>
              </a:spcAft>
              <a:defRPr/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0265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e afbeelding met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Datum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406400" y="972000"/>
            <a:ext cx="3690000" cy="3510000"/>
          </a:xfrm>
        </p:spPr>
        <p:txBody>
          <a:bodyPr lIns="0" tIns="0" rIns="0" bIns="0">
            <a:noAutofit/>
          </a:bodyPr>
          <a:lstStyle>
            <a:lvl1pPr>
              <a:lnSpc>
                <a:spcPct val="110000"/>
              </a:lnSpc>
              <a:spcAft>
                <a:spcPts val="1000"/>
              </a:spcAft>
              <a:defRPr/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536400" y="972000"/>
            <a:ext cx="3690000" cy="3456000"/>
          </a:xfrm>
        </p:spPr>
        <p:txBody>
          <a:bodyPr/>
          <a:lstStyle>
            <a:lvl1pPr marL="0" indent="0">
              <a:buNone/>
              <a:defRPr sz="1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087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4741364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ep 9"/>
          <p:cNvGrpSpPr/>
          <p:nvPr/>
        </p:nvGrpSpPr>
        <p:grpSpPr>
          <a:xfrm>
            <a:off x="7498800" y="126769"/>
            <a:ext cx="1374161" cy="821337"/>
            <a:chOff x="6397200" y="0"/>
            <a:chExt cx="2748321" cy="1642674"/>
          </a:xfrm>
        </p:grpSpPr>
        <p:pic>
          <p:nvPicPr>
            <p:cNvPr id="18" name="Afbeelding 10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7200" y="90000"/>
              <a:ext cx="2748321" cy="1540007"/>
            </a:xfrm>
            <a:prstGeom prst="rect">
              <a:avLst/>
            </a:prstGeom>
          </p:spPr>
        </p:pic>
        <p:pic>
          <p:nvPicPr>
            <p:cNvPr id="19" name="Afbeelding 11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hidden">
            <a:xfrm>
              <a:off x="6397200" y="0"/>
              <a:ext cx="2748321" cy="1642674"/>
            </a:xfrm>
            <a:prstGeom prst="rect">
              <a:avLst/>
            </a:prstGeom>
          </p:spPr>
        </p:pic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5676" y="396000"/>
            <a:ext cx="6660000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6400" y="4608000"/>
            <a:ext cx="7560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Datum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6400" y="4770000"/>
            <a:ext cx="7560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96400" y="4608000"/>
            <a:ext cx="5436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236286-4DC8-46DE-9269-8F728FBC0641}" type="slidenum">
              <a:rPr lang="nl-NL" smtClean="0"/>
              <a:pPr/>
              <a:t>‹Nº›</a:t>
            </a:fld>
            <a:endParaRPr lang="nl-NL" dirty="0"/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6400" y="972000"/>
            <a:ext cx="7560000" cy="345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433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3200" b="0" i="0" kern="1200" baseline="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ts val="2200"/>
        </a:lnSpc>
        <a:spcBef>
          <a:spcPts val="0"/>
        </a:spcBef>
        <a:buClr>
          <a:schemeClr val="accent4"/>
        </a:buClr>
        <a:buSzPct val="100000"/>
        <a:buFontTx/>
        <a:buNone/>
        <a:defRPr sz="18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85738" indent="0" algn="l" defTabSz="914400" rtl="0" eaLnBrk="1" latinLnBrk="0" hangingPunct="1">
        <a:lnSpc>
          <a:spcPts val="2200"/>
        </a:lnSpc>
        <a:spcBef>
          <a:spcPts val="0"/>
        </a:spcBef>
        <a:buClr>
          <a:schemeClr val="accent4"/>
        </a:buClr>
        <a:buSzPct val="100000"/>
        <a:buFontTx/>
        <a:buNone/>
        <a:defRPr sz="14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7187" indent="0" algn="l" defTabSz="914400" rtl="0" eaLnBrk="1" latinLnBrk="0" hangingPunct="1">
        <a:lnSpc>
          <a:spcPts val="2200"/>
        </a:lnSpc>
        <a:spcBef>
          <a:spcPts val="0"/>
        </a:spcBef>
        <a:buClr>
          <a:schemeClr val="accent4"/>
        </a:buClr>
        <a:buSzPct val="100000"/>
        <a:buFontTx/>
        <a:buNone/>
        <a:defRPr sz="14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2925" indent="0" algn="l" defTabSz="914400" rtl="0" eaLnBrk="1" latinLnBrk="0" hangingPunct="1">
        <a:lnSpc>
          <a:spcPts val="2200"/>
        </a:lnSpc>
        <a:spcBef>
          <a:spcPts val="0"/>
        </a:spcBef>
        <a:buClr>
          <a:schemeClr val="accent4"/>
        </a:buClr>
        <a:buSzPct val="100000"/>
        <a:buFontTx/>
        <a:buNone/>
        <a:defRPr sz="14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5962" indent="0" algn="l" defTabSz="914400" rtl="0" eaLnBrk="1" latinLnBrk="0" hangingPunct="1">
        <a:lnSpc>
          <a:spcPts val="2200"/>
        </a:lnSpc>
        <a:spcBef>
          <a:spcPts val="0"/>
        </a:spcBef>
        <a:buClr>
          <a:schemeClr val="accent4"/>
        </a:buClr>
        <a:buSzPct val="100000"/>
        <a:buFontTx/>
        <a:buNone/>
        <a:defRPr sz="14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By</a:t>
            </a:r>
            <a:r>
              <a:rPr lang="nl-NL" dirty="0" smtClean="0"/>
              <a:t> Bart Janssen, managing </a:t>
            </a:r>
            <a:r>
              <a:rPr lang="nl-NL" dirty="0" err="1" smtClean="0"/>
              <a:t>HelloData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15" name="Content Placeholder 14"/>
          <p:cNvSpPr>
            <a:spLocks noGrp="1"/>
          </p:cNvSpPr>
          <p:nvPr>
            <p:ph idx="16"/>
          </p:nvPr>
        </p:nvSpPr>
        <p:spPr>
          <a:xfrm>
            <a:off x="1187624" y="1058418"/>
            <a:ext cx="5400000" cy="1026000"/>
          </a:xfrm>
        </p:spPr>
        <p:txBody>
          <a:bodyPr>
            <a:normAutofit fontScale="92500"/>
          </a:bodyPr>
          <a:lstStyle/>
          <a:p>
            <a:r>
              <a:rPr lang="nl-NL" dirty="0"/>
              <a:t>C</a:t>
            </a:r>
            <a:r>
              <a:rPr lang="nl-NL" dirty="0" smtClean="0"/>
              <a:t>onsumer in Control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Solution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Implementation</a:t>
            </a:r>
            <a:r>
              <a:rPr lang="nl-NL" dirty="0" smtClean="0"/>
              <a:t> GDPR energy sector</a:t>
            </a:r>
          </a:p>
          <a:p>
            <a:pPr lvl="1"/>
            <a:r>
              <a:rPr lang="nl-NL" dirty="0" err="1" smtClean="0"/>
              <a:t>Authorizing</a:t>
            </a:r>
            <a:r>
              <a:rPr lang="nl-NL" dirty="0" smtClean="0"/>
              <a:t> energy data</a:t>
            </a:r>
          </a:p>
          <a:p>
            <a:pPr lvl="1"/>
            <a:r>
              <a:rPr lang="nl-NL" dirty="0" err="1" smtClean="0"/>
              <a:t>Identification</a:t>
            </a:r>
            <a:endParaRPr lang="nl-NL" dirty="0" smtClean="0"/>
          </a:p>
          <a:p>
            <a:pPr lvl="1"/>
            <a:r>
              <a:rPr lang="nl-NL" dirty="0" smtClean="0"/>
              <a:t>Data </a:t>
            </a:r>
            <a:r>
              <a:rPr lang="nl-NL" dirty="0" err="1" smtClean="0"/>
              <a:t>portability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forgotten</a:t>
            </a:r>
            <a:endParaRPr lang="nl-NL" dirty="0" smtClean="0"/>
          </a:p>
          <a:p>
            <a:r>
              <a:rPr lang="nl-NL" dirty="0" smtClean="0"/>
              <a:t>Level </a:t>
            </a:r>
            <a:r>
              <a:rPr lang="nl-NL" dirty="0" err="1" smtClean="0"/>
              <a:t>playing</a:t>
            </a:r>
            <a:r>
              <a:rPr lang="nl-NL" dirty="0" smtClean="0"/>
              <a:t> field</a:t>
            </a:r>
          </a:p>
          <a:p>
            <a:pPr lvl="1"/>
            <a:r>
              <a:rPr lang="nl-NL" dirty="0" err="1" smtClean="0"/>
              <a:t>Standardization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25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Positive</a:t>
            </a:r>
            <a:r>
              <a:rPr lang="nl-NL" dirty="0" smtClean="0"/>
              <a:t> </a:t>
            </a:r>
            <a:r>
              <a:rPr lang="nl-NL" dirty="0" err="1" smtClean="0"/>
              <a:t>key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  <a:r>
              <a:rPr lang="nl-NL" dirty="0" err="1" smtClean="0"/>
              <a:t>aspects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Independent </a:t>
            </a:r>
            <a:r>
              <a:rPr lang="nl-NL" dirty="0" err="1" smtClean="0"/>
              <a:t>role</a:t>
            </a:r>
            <a:r>
              <a:rPr lang="nl-NL" dirty="0" smtClean="0"/>
              <a:t> (NGO)</a:t>
            </a:r>
          </a:p>
          <a:p>
            <a:r>
              <a:rPr lang="nl-NL" dirty="0" err="1" smtClean="0"/>
              <a:t>Anonymous</a:t>
            </a:r>
            <a:r>
              <a:rPr lang="nl-NL" dirty="0" smtClean="0"/>
              <a:t> users</a:t>
            </a:r>
          </a:p>
          <a:p>
            <a:r>
              <a:rPr lang="nl-NL" dirty="0" smtClean="0"/>
              <a:t>Open source </a:t>
            </a:r>
            <a:r>
              <a:rPr lang="nl-NL" dirty="0" err="1" smtClean="0"/>
              <a:t>potential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713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Difficult</a:t>
            </a:r>
            <a:r>
              <a:rPr lang="nl-NL" dirty="0" smtClean="0"/>
              <a:t>/</a:t>
            </a:r>
            <a:r>
              <a:rPr lang="nl-NL" dirty="0" err="1" smtClean="0"/>
              <a:t>unexpected</a:t>
            </a:r>
            <a:r>
              <a:rPr lang="nl-NL" dirty="0" smtClean="0"/>
              <a:t> issues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Technical issues </a:t>
            </a:r>
          </a:p>
          <a:p>
            <a:r>
              <a:rPr lang="nl-NL" dirty="0" smtClean="0"/>
              <a:t>Complex market</a:t>
            </a:r>
          </a:p>
          <a:p>
            <a:r>
              <a:rPr lang="nl-NL" dirty="0" smtClean="0"/>
              <a:t>Development team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46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nl-NL" dirty="0" smtClean="0"/>
              <a:t>Q&amp;A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0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Smartwatch (sensor)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Consumer in Control ETIP SNET workshop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GPS tracking</a:t>
            </a:r>
          </a:p>
          <a:p>
            <a:r>
              <a:rPr lang="nl-NL" dirty="0" smtClean="0"/>
              <a:t>Built-in </a:t>
            </a:r>
            <a:r>
              <a:rPr lang="nl-NL" dirty="0" err="1" smtClean="0"/>
              <a:t>heart</a:t>
            </a:r>
            <a:r>
              <a:rPr lang="nl-NL" dirty="0" smtClean="0"/>
              <a:t> </a:t>
            </a:r>
            <a:r>
              <a:rPr lang="nl-NL" dirty="0" err="1" smtClean="0"/>
              <a:t>rate</a:t>
            </a:r>
            <a:r>
              <a:rPr lang="nl-NL" dirty="0" smtClean="0"/>
              <a:t> monitor</a:t>
            </a:r>
          </a:p>
          <a:p>
            <a:r>
              <a:rPr lang="nl-NL" dirty="0" smtClean="0"/>
              <a:t>Sleep</a:t>
            </a:r>
          </a:p>
          <a:p>
            <a:r>
              <a:rPr lang="nl-NL" dirty="0" err="1" smtClean="0"/>
              <a:t>Distance</a:t>
            </a:r>
            <a:endParaRPr lang="nl-NL" dirty="0" smtClean="0"/>
          </a:p>
          <a:p>
            <a:r>
              <a:rPr lang="nl-NL" dirty="0" smtClean="0"/>
              <a:t>Steps</a:t>
            </a:r>
          </a:p>
          <a:p>
            <a:r>
              <a:rPr lang="nl-NL" dirty="0" smtClean="0"/>
              <a:t>Calorie </a:t>
            </a:r>
            <a:r>
              <a:rPr lang="nl-NL" dirty="0" err="1" smtClean="0"/>
              <a:t>burn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275606"/>
            <a:ext cx="2316480" cy="231648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344" y="1995691"/>
            <a:ext cx="876310" cy="87631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654" y="1788600"/>
            <a:ext cx="1290492" cy="129049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99" y="1378643"/>
            <a:ext cx="819914" cy="81991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99" y="1932631"/>
            <a:ext cx="819914" cy="81991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99" y="2462044"/>
            <a:ext cx="819914" cy="81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88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758" y="1712009"/>
            <a:ext cx="4764574" cy="305799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Smart meter (sensor)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09.19.2017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</a:t>
            </a:r>
            <a:r>
              <a:rPr lang="nl-NL" dirty="0" smtClean="0"/>
              <a:t>SNET workshop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Power</a:t>
            </a:r>
          </a:p>
          <a:p>
            <a:r>
              <a:rPr lang="nl-NL" dirty="0" smtClean="0"/>
              <a:t>Time </a:t>
            </a:r>
            <a:r>
              <a:rPr lang="nl-NL" dirty="0" err="1" smtClean="0"/>
              <a:t>stamps</a:t>
            </a:r>
            <a:r>
              <a:rPr lang="nl-NL" dirty="0" smtClean="0"/>
              <a:t> (10 </a:t>
            </a:r>
            <a:r>
              <a:rPr lang="nl-NL" dirty="0" err="1" smtClean="0"/>
              <a:t>seconds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72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Current</a:t>
            </a:r>
            <a:r>
              <a:rPr lang="nl-NL" dirty="0" smtClean="0"/>
              <a:t> </a:t>
            </a:r>
            <a:r>
              <a:rPr lang="nl-NL" dirty="0" err="1" smtClean="0"/>
              <a:t>situation</a:t>
            </a:r>
            <a:r>
              <a:rPr lang="nl-NL" dirty="0" smtClean="0"/>
              <a:t> (NL)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09.19-2017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Roll</a:t>
            </a:r>
            <a:r>
              <a:rPr lang="nl-NL" dirty="0" smtClean="0"/>
              <a:t> out up </a:t>
            </a:r>
            <a:r>
              <a:rPr lang="nl-NL" dirty="0" err="1" smtClean="0"/>
              <a:t>till</a:t>
            </a:r>
            <a:r>
              <a:rPr lang="nl-NL" dirty="0" smtClean="0"/>
              <a:t> </a:t>
            </a:r>
            <a:r>
              <a:rPr lang="nl-NL" dirty="0" err="1" smtClean="0"/>
              <a:t>now</a:t>
            </a:r>
            <a:r>
              <a:rPr lang="nl-NL" dirty="0" smtClean="0"/>
              <a:t>: more </a:t>
            </a:r>
            <a:r>
              <a:rPr lang="nl-NL" dirty="0" err="1" smtClean="0"/>
              <a:t>than</a:t>
            </a:r>
            <a:r>
              <a:rPr lang="nl-NL" dirty="0" smtClean="0"/>
              <a:t> 7 </a:t>
            </a:r>
            <a:r>
              <a:rPr lang="nl-NL" dirty="0" err="1" smtClean="0"/>
              <a:t>million</a:t>
            </a:r>
            <a:r>
              <a:rPr lang="nl-NL" dirty="0" smtClean="0"/>
              <a:t> smart meters</a:t>
            </a:r>
          </a:p>
          <a:p>
            <a:r>
              <a:rPr lang="nl-NL" dirty="0" err="1" smtClean="0"/>
              <a:t>Roll</a:t>
            </a:r>
            <a:r>
              <a:rPr lang="nl-NL" dirty="0" smtClean="0"/>
              <a:t> out does </a:t>
            </a:r>
            <a:r>
              <a:rPr lang="nl-NL" dirty="0" err="1" smtClean="0"/>
              <a:t>not</a:t>
            </a:r>
            <a:r>
              <a:rPr lang="nl-NL" dirty="0" smtClean="0"/>
              <a:t> match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expected</a:t>
            </a:r>
            <a:r>
              <a:rPr lang="nl-NL" dirty="0" smtClean="0"/>
              <a:t> energy </a:t>
            </a:r>
            <a:r>
              <a:rPr lang="nl-NL" dirty="0" err="1" smtClean="0"/>
              <a:t>saving</a:t>
            </a:r>
            <a:endParaRPr lang="nl-NL" dirty="0" smtClean="0"/>
          </a:p>
          <a:p>
            <a:r>
              <a:rPr lang="nl-NL" dirty="0" smtClean="0"/>
              <a:t>Consumer is </a:t>
            </a:r>
            <a:r>
              <a:rPr lang="en-US" dirty="0" smtClean="0"/>
              <a:t>clueless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do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smart meter</a:t>
            </a:r>
          </a:p>
          <a:p>
            <a:r>
              <a:rPr lang="nl-NL" dirty="0" smtClean="0"/>
              <a:t>Low </a:t>
            </a:r>
            <a:r>
              <a:rPr lang="nl-NL" dirty="0" err="1" smtClean="0"/>
              <a:t>number</a:t>
            </a:r>
            <a:r>
              <a:rPr lang="nl-NL" dirty="0" smtClean="0"/>
              <a:t> of energy services </a:t>
            </a:r>
            <a:r>
              <a:rPr lang="nl-NL" dirty="0" err="1" smtClean="0"/>
              <a:t>based</a:t>
            </a:r>
            <a:r>
              <a:rPr lang="nl-NL" dirty="0" smtClean="0"/>
              <a:t> on real time energy data</a:t>
            </a:r>
          </a:p>
          <a:p>
            <a:r>
              <a:rPr lang="nl-NL" dirty="0" err="1" smtClean="0"/>
              <a:t>Vendor</a:t>
            </a:r>
            <a:r>
              <a:rPr lang="nl-NL" dirty="0" smtClean="0"/>
              <a:t> </a:t>
            </a:r>
            <a:r>
              <a:rPr lang="nl-NL" dirty="0" err="1" smtClean="0"/>
              <a:t>lock</a:t>
            </a:r>
            <a:r>
              <a:rPr lang="nl-NL" dirty="0" smtClean="0"/>
              <a:t>-in </a:t>
            </a:r>
            <a:r>
              <a:rPr lang="nl-NL" dirty="0" err="1" smtClean="0"/>
              <a:t>situation</a:t>
            </a:r>
            <a:endParaRPr lang="nl-NL" dirty="0" smtClean="0"/>
          </a:p>
          <a:p>
            <a:r>
              <a:rPr lang="nl-NL" dirty="0" smtClean="0"/>
              <a:t>No level </a:t>
            </a:r>
            <a:r>
              <a:rPr lang="nl-NL" dirty="0" err="1" smtClean="0"/>
              <a:t>playing</a:t>
            </a:r>
            <a:r>
              <a:rPr lang="nl-NL" dirty="0" smtClean="0"/>
              <a:t> field: no access start ups</a:t>
            </a:r>
          </a:p>
          <a:p>
            <a:r>
              <a:rPr lang="nl-NL" dirty="0" err="1" smtClean="0"/>
              <a:t>Implementation</a:t>
            </a:r>
            <a:r>
              <a:rPr lang="nl-NL" dirty="0" smtClean="0"/>
              <a:t> GDPR: energy sector ready?! </a:t>
            </a:r>
          </a:p>
        </p:txBody>
      </p:sp>
    </p:spTree>
    <p:extLst>
      <p:ext uri="{BB962C8B-B14F-4D97-AF65-F5344CB8AC3E}">
        <p14:creationId xmlns:p14="http://schemas.microsoft.com/office/powerpoint/2010/main" val="32476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Current</a:t>
            </a:r>
            <a:r>
              <a:rPr lang="nl-NL" dirty="0" smtClean="0"/>
              <a:t> </a:t>
            </a:r>
            <a:r>
              <a:rPr lang="nl-NL" dirty="0" err="1" smtClean="0"/>
              <a:t>situation</a:t>
            </a:r>
            <a:r>
              <a:rPr lang="nl-NL" dirty="0" smtClean="0"/>
              <a:t> (EU)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Implemented</a:t>
            </a:r>
            <a:r>
              <a:rPr lang="nl-NL" dirty="0" smtClean="0"/>
              <a:t> GDPR </a:t>
            </a:r>
            <a:r>
              <a:rPr lang="nl-NL" dirty="0" err="1" smtClean="0"/>
              <a:t>for</a:t>
            </a:r>
            <a:r>
              <a:rPr lang="nl-NL" dirty="0" smtClean="0"/>
              <a:t> member </a:t>
            </a:r>
            <a:r>
              <a:rPr lang="nl-NL" dirty="0" err="1" smtClean="0"/>
              <a:t>states</a:t>
            </a:r>
            <a:endParaRPr lang="nl-NL" dirty="0" smtClean="0"/>
          </a:p>
          <a:p>
            <a:r>
              <a:rPr lang="nl-NL" dirty="0" smtClean="0"/>
              <a:t>Winter package:</a:t>
            </a:r>
          </a:p>
          <a:p>
            <a:pPr lvl="1"/>
            <a:r>
              <a:rPr lang="nl-NL" dirty="0" smtClean="0"/>
              <a:t>Access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consumers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energy data</a:t>
            </a:r>
          </a:p>
          <a:p>
            <a:pPr lvl="1"/>
            <a:r>
              <a:rPr lang="nl-NL" dirty="0" smtClean="0"/>
              <a:t>Consumer in control: </a:t>
            </a:r>
            <a:r>
              <a:rPr lang="nl-NL" dirty="0" err="1" smtClean="0"/>
              <a:t>who</a:t>
            </a:r>
            <a:r>
              <a:rPr lang="nl-NL" dirty="0" smtClean="0"/>
              <a:t> do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give</a:t>
            </a:r>
            <a:r>
              <a:rPr lang="nl-NL" dirty="0" smtClean="0"/>
              <a:t> access </a:t>
            </a:r>
            <a:r>
              <a:rPr lang="nl-NL" dirty="0" err="1" smtClean="0"/>
              <a:t>to</a:t>
            </a:r>
            <a:endParaRPr lang="nl-NL" dirty="0" smtClean="0"/>
          </a:p>
          <a:p>
            <a:pPr lvl="1"/>
            <a:r>
              <a:rPr lang="nl-NL" dirty="0" smtClean="0"/>
              <a:t>On </a:t>
            </a:r>
            <a:r>
              <a:rPr lang="nl-NL" dirty="0" err="1" smtClean="0"/>
              <a:t>demand</a:t>
            </a:r>
            <a:r>
              <a:rPr lang="nl-NL" dirty="0" smtClean="0"/>
              <a:t> response </a:t>
            </a:r>
            <a:r>
              <a:rPr lang="nl-NL" dirty="0" err="1" smtClean="0"/>
              <a:t>necessary</a:t>
            </a:r>
            <a:r>
              <a:rPr lang="nl-NL" dirty="0" smtClean="0"/>
              <a:t>?</a:t>
            </a:r>
          </a:p>
          <a:p>
            <a:pPr lvl="1"/>
            <a:r>
              <a:rPr lang="nl-NL" dirty="0" err="1" smtClean="0"/>
              <a:t>Balancing</a:t>
            </a:r>
            <a:r>
              <a:rPr lang="nl-NL" dirty="0" smtClean="0"/>
              <a:t> energy market</a:t>
            </a:r>
          </a:p>
          <a:p>
            <a:pPr lvl="1"/>
            <a:r>
              <a:rPr lang="nl-NL" dirty="0" err="1" smtClean="0"/>
              <a:t>One</a:t>
            </a:r>
            <a:r>
              <a:rPr lang="nl-NL" dirty="0" smtClean="0"/>
              <a:t> European energy system</a:t>
            </a:r>
          </a:p>
          <a:p>
            <a:pPr lvl="1"/>
            <a:r>
              <a:rPr lang="nl-NL" dirty="0" err="1" smtClean="0"/>
              <a:t>Standardization</a:t>
            </a:r>
            <a:r>
              <a:rPr lang="nl-NL" dirty="0" smtClean="0"/>
              <a:t> of data</a:t>
            </a:r>
          </a:p>
        </p:txBody>
      </p:sp>
    </p:spTree>
    <p:extLst>
      <p:ext uri="{BB962C8B-B14F-4D97-AF65-F5344CB8AC3E}">
        <p14:creationId xmlns:p14="http://schemas.microsoft.com/office/powerpoint/2010/main" val="13706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principles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Setting a </a:t>
            </a:r>
            <a:r>
              <a:rPr lang="nl-NL" b="1" dirty="0" smtClean="0"/>
              <a:t>new standard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b="1" dirty="0" smtClean="0"/>
              <a:t>secure </a:t>
            </a:r>
            <a:r>
              <a:rPr lang="nl-NL" b="1" dirty="0" err="1" smtClean="0"/>
              <a:t>sharing</a:t>
            </a:r>
            <a:r>
              <a:rPr lang="nl-NL" b="1" dirty="0" smtClean="0"/>
              <a:t> </a:t>
            </a:r>
            <a:r>
              <a:rPr lang="nl-NL" dirty="0" smtClean="0"/>
              <a:t>of </a:t>
            </a:r>
            <a:r>
              <a:rPr lang="nl-NL" b="1" dirty="0" smtClean="0"/>
              <a:t>energy data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Control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err="1" smtClean="0"/>
              <a:t>Anonimity</a:t>
            </a:r>
            <a:r>
              <a:rPr lang="nl-NL" dirty="0" smtClean="0"/>
              <a:t>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Connectivity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freedom</a:t>
            </a:r>
            <a:r>
              <a:rPr lang="nl-NL" dirty="0" smtClean="0"/>
              <a:t> of </a:t>
            </a:r>
            <a:r>
              <a:rPr lang="nl-NL" dirty="0" err="1" smtClean="0"/>
              <a:t>choice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Security</a:t>
            </a:r>
          </a:p>
          <a:p>
            <a:pPr marL="0" indent="0">
              <a:buNone/>
            </a:pPr>
            <a:r>
              <a:rPr lang="nl-NL" dirty="0" smtClean="0"/>
              <a:t>	Independent 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7" y="1843244"/>
            <a:ext cx="360040" cy="36004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47" y="2058928"/>
            <a:ext cx="699542" cy="699542"/>
          </a:xfrm>
          <a:prstGeom prst="rect">
            <a:avLst/>
          </a:prstGeom>
        </p:spPr>
      </p:pic>
      <p:pic>
        <p:nvPicPr>
          <p:cNvPr id="2050" name="Picture 2" descr="C:\Users\al14135\Downloads\noun_91930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42" y="2638628"/>
            <a:ext cx="450637" cy="45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l14135\Downloads\noun_962208 (1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05" y="3089265"/>
            <a:ext cx="411510" cy="41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14135\Downloads\noun_2346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61" y="3579862"/>
            <a:ext cx="319492" cy="31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8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works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19622"/>
            <a:ext cx="898656" cy="108099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417203"/>
            <a:ext cx="1218484" cy="12184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986338"/>
            <a:ext cx="898656" cy="108099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95017" y="1721147"/>
            <a:ext cx="610597" cy="61059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95016" y="3221531"/>
            <a:ext cx="610597" cy="61059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731" y="3247233"/>
            <a:ext cx="572845" cy="57284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614" y="987574"/>
            <a:ext cx="609242" cy="609242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157" y="987574"/>
            <a:ext cx="609242" cy="609242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98" y="987574"/>
            <a:ext cx="609242" cy="609242"/>
          </a:xfrm>
          <a:prstGeom prst="rect">
            <a:avLst/>
          </a:prstGeom>
        </p:spPr>
      </p:pic>
      <p:cxnSp>
        <p:nvCxnSpPr>
          <p:cNvPr id="19" name="Rechte verbindingslijn met pijl 18"/>
          <p:cNvCxnSpPr/>
          <p:nvPr/>
        </p:nvCxnSpPr>
        <p:spPr>
          <a:xfrm flipH="1" flipV="1">
            <a:off x="3910235" y="1491630"/>
            <a:ext cx="156492" cy="229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flipV="1">
            <a:off x="4824098" y="1491630"/>
            <a:ext cx="174298" cy="229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4526778" y="1463237"/>
            <a:ext cx="3030" cy="153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Afbeelding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22006"/>
            <a:ext cx="609242" cy="609242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346378"/>
            <a:ext cx="609242" cy="609242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762708"/>
            <a:ext cx="609242" cy="609242"/>
          </a:xfrm>
          <a:prstGeom prst="rect">
            <a:avLst/>
          </a:prstGeom>
        </p:spPr>
      </p:pic>
      <p:cxnSp>
        <p:nvCxnSpPr>
          <p:cNvPr id="30" name="Rechte verbindingslijn met pijl 29"/>
          <p:cNvCxnSpPr/>
          <p:nvPr/>
        </p:nvCxnSpPr>
        <p:spPr>
          <a:xfrm>
            <a:off x="4998396" y="3490828"/>
            <a:ext cx="3959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Afbeelding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645939"/>
            <a:ext cx="757975" cy="757975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147843"/>
            <a:ext cx="757975" cy="757975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10" y="1740021"/>
            <a:ext cx="572845" cy="572845"/>
          </a:xfrm>
          <a:prstGeom prst="rect">
            <a:avLst/>
          </a:prstGeom>
        </p:spPr>
      </p:pic>
      <p:cxnSp>
        <p:nvCxnSpPr>
          <p:cNvPr id="35" name="Rechte verbindingslijn met pijl 34"/>
          <p:cNvCxnSpPr/>
          <p:nvPr/>
        </p:nvCxnSpPr>
        <p:spPr>
          <a:xfrm>
            <a:off x="4998396" y="2034055"/>
            <a:ext cx="3959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7533"/>
            <a:ext cx="3075963" cy="382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08648"/>
            <a:ext cx="3897623" cy="198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536400" y="4608000"/>
            <a:ext cx="7560000" cy="144000"/>
          </a:xfrm>
        </p:spPr>
        <p:txBody>
          <a:bodyPr/>
          <a:lstStyle/>
          <a:p>
            <a:r>
              <a:rPr lang="nl-NL" dirty="0" smtClean="0"/>
              <a:t>09.19.2017</a:t>
            </a:r>
            <a:endParaRPr lang="nl-NL" dirty="0"/>
          </a:p>
        </p:txBody>
      </p:sp>
      <p:sp>
        <p:nvSpPr>
          <p:cNvPr id="10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36400" y="4770000"/>
            <a:ext cx="7560000" cy="144000"/>
          </a:xfrm>
        </p:spPr>
        <p:txBody>
          <a:bodyPr/>
          <a:lstStyle/>
          <a:p>
            <a:r>
              <a:rPr lang="nl-NL" dirty="0"/>
              <a:t>Consumer in Control ETIP SNET workshop</a:t>
            </a:r>
          </a:p>
        </p:txBody>
      </p:sp>
    </p:spTree>
    <p:extLst>
      <p:ext uri="{BB962C8B-B14F-4D97-AF65-F5344CB8AC3E}">
        <p14:creationId xmlns:p14="http://schemas.microsoft.com/office/powerpoint/2010/main" val="33989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nl-NL" sz="3600" dirty="0" smtClean="0"/>
              <a:t>Privacy is </a:t>
            </a:r>
            <a:r>
              <a:rPr lang="nl-NL" sz="3600" dirty="0" err="1" smtClean="0"/>
              <a:t>not</a:t>
            </a:r>
            <a:r>
              <a:rPr lang="nl-NL" sz="3600" dirty="0" smtClean="0"/>
              <a:t> </a:t>
            </a:r>
            <a:r>
              <a:rPr lang="nl-NL" sz="3600" dirty="0" err="1" smtClean="0"/>
              <a:t>for</a:t>
            </a:r>
            <a:r>
              <a:rPr lang="nl-NL" sz="3600" dirty="0" smtClean="0"/>
              <a:t> sale!</a:t>
            </a:r>
            <a:endParaRPr lang="nl-NL" sz="3600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4045">
            <a:off x="5200717" y="1832315"/>
            <a:ext cx="735665" cy="73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lliander_Breedbeeld_v0">
  <a:themeElements>
    <a:clrScheme name="Alliander kleurpalet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7DB43C"/>
      </a:accent1>
      <a:accent2>
        <a:srgbClr val="E66E00"/>
      </a:accent2>
      <a:accent3>
        <a:srgbClr val="AF191E"/>
      </a:accent3>
      <a:accent4>
        <a:srgbClr val="000000"/>
      </a:accent4>
      <a:accent5>
        <a:srgbClr val="C8C8C8"/>
      </a:accent5>
      <a:accent6>
        <a:srgbClr val="821E7D"/>
      </a:accent6>
      <a:hlink>
        <a:srgbClr val="7DB43C"/>
      </a:hlink>
      <a:folHlink>
        <a:srgbClr val="7DB43C"/>
      </a:folHlink>
    </a:clrScheme>
    <a:fontScheme name="T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vert="horz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Alliander_Breedbeeld_v0.potx</Template>
  <TotalTime>0</TotalTime>
  <Words>371</Words>
  <Application>Microsoft Office PowerPoint</Application>
  <PresentationFormat>Presentación en pantalla (16:9)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Alliander_Breedbeeld_v0</vt:lpstr>
      <vt:lpstr>think-cell Slide</vt:lpstr>
      <vt:lpstr>Presentación de PowerPoint</vt:lpstr>
      <vt:lpstr>Smartwatch (sensor)</vt:lpstr>
      <vt:lpstr>Smart meter (sensor)</vt:lpstr>
      <vt:lpstr>Current situation (NL)</vt:lpstr>
      <vt:lpstr>Current situation (EU)</vt:lpstr>
      <vt:lpstr>Our principles</vt:lpstr>
      <vt:lpstr>How it works</vt:lpstr>
      <vt:lpstr>Presentación de PowerPoint</vt:lpstr>
      <vt:lpstr>Presentación de PowerPoint</vt:lpstr>
      <vt:lpstr>Solution</vt:lpstr>
      <vt:lpstr>Positive key learning aspects</vt:lpstr>
      <vt:lpstr>Difficult/unexpected issues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Alliander Breedbeeld - versie 1 - december 2015</dc:description>
  <cp:lastModifiedBy/>
  <cp:revision>1</cp:revision>
  <dcterms:created xsi:type="dcterms:W3CDTF">2015-12-17T16:04:41Z</dcterms:created>
  <dcterms:modified xsi:type="dcterms:W3CDTF">2017-09-19T07:04:48Z</dcterms:modified>
</cp:coreProperties>
</file>