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tif" ContentType="image/tif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5"/>
    <p:sldMasterId id="2147483669" r:id="rId6"/>
  </p:sldMasterIdLst>
  <p:notesMasterIdLst>
    <p:notesMasterId r:id="rId45"/>
  </p:notesMasterIdLst>
  <p:sldIdLst>
    <p:sldId id="752" r:id="rId7"/>
    <p:sldId id="414" r:id="rId8"/>
    <p:sldId id="310" r:id="rId9"/>
    <p:sldId id="737" r:id="rId10"/>
    <p:sldId id="312" r:id="rId11"/>
    <p:sldId id="266" r:id="rId12"/>
    <p:sldId id="267" r:id="rId13"/>
    <p:sldId id="268" r:id="rId14"/>
    <p:sldId id="269" r:id="rId15"/>
    <p:sldId id="703" r:id="rId16"/>
    <p:sldId id="734" r:id="rId17"/>
    <p:sldId id="270" r:id="rId18"/>
    <p:sldId id="750" r:id="rId19"/>
    <p:sldId id="718" r:id="rId20"/>
    <p:sldId id="736" r:id="rId21"/>
    <p:sldId id="735" r:id="rId22"/>
    <p:sldId id="738" r:id="rId23"/>
    <p:sldId id="739" r:id="rId24"/>
    <p:sldId id="272" r:id="rId25"/>
    <p:sldId id="273" r:id="rId26"/>
    <p:sldId id="740" r:id="rId27"/>
    <p:sldId id="741" r:id="rId28"/>
    <p:sldId id="275" r:id="rId29"/>
    <p:sldId id="742" r:id="rId30"/>
    <p:sldId id="743" r:id="rId31"/>
    <p:sldId id="744" r:id="rId32"/>
    <p:sldId id="745" r:id="rId33"/>
    <p:sldId id="746" r:id="rId34"/>
    <p:sldId id="731" r:id="rId35"/>
    <p:sldId id="712" r:id="rId36"/>
    <p:sldId id="732" r:id="rId37"/>
    <p:sldId id="748" r:id="rId38"/>
    <p:sldId id="726" r:id="rId39"/>
    <p:sldId id="749" r:id="rId40"/>
    <p:sldId id="729" r:id="rId41"/>
    <p:sldId id="708" r:id="rId42"/>
    <p:sldId id="659" r:id="rId43"/>
    <p:sldId id="751" r:id="rId44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rie Latour" initials="ML" lastIdx="1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15" autoAdjust="0"/>
    <p:restoredTop sz="89037" autoAdjust="0"/>
  </p:normalViewPr>
  <p:slideViewPr>
    <p:cSldViewPr snapToGrid="0">
      <p:cViewPr varScale="1">
        <p:scale>
          <a:sx n="62" d="100"/>
          <a:sy n="62" d="100"/>
        </p:scale>
        <p:origin x="-546" y="-84"/>
      </p:cViewPr>
      <p:guideLst>
        <p:guide orient="horz" pos="2160"/>
        <p:guide pos="3840"/>
      </p:guideLst>
    </p:cSldViewPr>
  </p:slideViewPr>
  <p:notesTextViewPr>
    <p:cViewPr>
      <p:scale>
        <a:sx n="125" d="100"/>
        <a:sy n="125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commentAuthors" Target="comment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slide" Target="slides/slide35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2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notesMaster" Target="notesMasters/notesMaster1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theme" Target="theme/theme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4" Type="http://schemas.openxmlformats.org/officeDocument/2006/relationships/customXml" Target="../customXml/item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viewProps" Target="viewProps.xml"/><Relationship Id="rId8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3EAA0C6-EE81-4FA6-85E7-314DF09CB350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GB"/>
        </a:p>
      </dgm:t>
    </dgm:pt>
    <dgm:pt modelId="{B7161321-F666-48C0-8731-5895540DB5C5}">
      <dgm:prSet custT="1"/>
      <dgm:spPr/>
      <dgm:t>
        <a:bodyPr/>
        <a:lstStyle/>
        <a:p>
          <a:endParaRPr lang="en-US" sz="3200" dirty="0">
            <a:latin typeface="Miso" pitchFamily="50" charset="0"/>
          </a:endParaRPr>
        </a:p>
      </dgm:t>
    </dgm:pt>
    <dgm:pt modelId="{B7629E4C-71E9-42DA-B8C6-F407FFDC6D65}" type="parTrans" cxnId="{898554ED-9733-47FE-A8D3-A9B7050DACF4}">
      <dgm:prSet/>
      <dgm:spPr/>
      <dgm:t>
        <a:bodyPr/>
        <a:lstStyle/>
        <a:p>
          <a:endParaRPr lang="en-GB" sz="3200">
            <a:latin typeface="Miso" pitchFamily="50" charset="0"/>
          </a:endParaRPr>
        </a:p>
      </dgm:t>
    </dgm:pt>
    <dgm:pt modelId="{D8E98458-1281-442C-9A12-1D9DDF3B4F58}" type="sibTrans" cxnId="{898554ED-9733-47FE-A8D3-A9B7050DACF4}">
      <dgm:prSet/>
      <dgm:spPr/>
      <dgm:t>
        <a:bodyPr/>
        <a:lstStyle/>
        <a:p>
          <a:endParaRPr lang="en-GB" sz="3200">
            <a:latin typeface="Miso" pitchFamily="50" charset="0"/>
          </a:endParaRPr>
        </a:p>
      </dgm:t>
    </dgm:pt>
    <dgm:pt modelId="{CB71D19B-2194-4AAF-BDDE-25CAD7DD37C2}">
      <dgm:prSet custT="1"/>
      <dgm:spPr/>
      <dgm:t>
        <a:bodyPr/>
        <a:lstStyle/>
        <a:p>
          <a:endParaRPr lang="en-US" sz="3200" b="1" dirty="0">
            <a:latin typeface="Miso" pitchFamily="50" charset="0"/>
          </a:endParaRPr>
        </a:p>
      </dgm:t>
    </dgm:pt>
    <dgm:pt modelId="{B376CC1E-EEF9-43AB-9B57-A8D0E9E0B175}" type="parTrans" cxnId="{0B0A30B1-5E6B-4379-ADCB-3C81557D7F00}">
      <dgm:prSet/>
      <dgm:spPr/>
      <dgm:t>
        <a:bodyPr/>
        <a:lstStyle/>
        <a:p>
          <a:endParaRPr lang="en-GB"/>
        </a:p>
      </dgm:t>
    </dgm:pt>
    <dgm:pt modelId="{A40C0DC7-5E45-4CCB-93A4-69FE68D9F583}" type="sibTrans" cxnId="{0B0A30B1-5E6B-4379-ADCB-3C81557D7F00}">
      <dgm:prSet/>
      <dgm:spPr/>
      <dgm:t>
        <a:bodyPr/>
        <a:lstStyle/>
        <a:p>
          <a:endParaRPr lang="en-GB"/>
        </a:p>
      </dgm:t>
    </dgm:pt>
    <dgm:pt modelId="{D9BA5038-11B1-46D8-9BD9-81D0AEF1787D}">
      <dgm:prSet custT="1"/>
      <dgm:spPr/>
      <dgm:t>
        <a:bodyPr/>
        <a:lstStyle/>
        <a:p>
          <a:endParaRPr lang="en-US" sz="3200" dirty="0">
            <a:latin typeface="Miso" pitchFamily="50" charset="0"/>
          </a:endParaRPr>
        </a:p>
      </dgm:t>
    </dgm:pt>
    <dgm:pt modelId="{FD016DE5-6634-461D-9D24-0114B993F328}" type="parTrans" cxnId="{A6D3E8DB-ACBC-4A40-80D2-4BBC5006C0AE}">
      <dgm:prSet/>
      <dgm:spPr/>
      <dgm:t>
        <a:bodyPr/>
        <a:lstStyle/>
        <a:p>
          <a:endParaRPr lang="en-GB"/>
        </a:p>
      </dgm:t>
    </dgm:pt>
    <dgm:pt modelId="{9E1F4F40-0761-4F21-975E-BF37F33D835A}" type="sibTrans" cxnId="{A6D3E8DB-ACBC-4A40-80D2-4BBC5006C0AE}">
      <dgm:prSet/>
      <dgm:spPr/>
      <dgm:t>
        <a:bodyPr/>
        <a:lstStyle/>
        <a:p>
          <a:endParaRPr lang="en-GB"/>
        </a:p>
      </dgm:t>
    </dgm:pt>
    <dgm:pt modelId="{21DADC76-4B94-47E2-84EE-26373423E4F5}">
      <dgm:prSet custT="1"/>
      <dgm:spPr/>
      <dgm:t>
        <a:bodyPr/>
        <a:lstStyle/>
        <a:p>
          <a:endParaRPr lang="en-US" sz="3200" dirty="0">
            <a:latin typeface="Miso" pitchFamily="50" charset="0"/>
          </a:endParaRPr>
        </a:p>
      </dgm:t>
    </dgm:pt>
    <dgm:pt modelId="{290D5663-5707-4007-A704-160EF7F3F665}" type="parTrans" cxnId="{EF08A053-5B70-4690-B947-1EC2CC3A7372}">
      <dgm:prSet/>
      <dgm:spPr/>
      <dgm:t>
        <a:bodyPr/>
        <a:lstStyle/>
        <a:p>
          <a:endParaRPr lang="en-GB"/>
        </a:p>
      </dgm:t>
    </dgm:pt>
    <dgm:pt modelId="{578397CF-0CED-43A8-B233-A5B03DFC36E8}" type="sibTrans" cxnId="{EF08A053-5B70-4690-B947-1EC2CC3A7372}">
      <dgm:prSet/>
      <dgm:spPr/>
      <dgm:t>
        <a:bodyPr/>
        <a:lstStyle/>
        <a:p>
          <a:endParaRPr lang="en-GB"/>
        </a:p>
      </dgm:t>
    </dgm:pt>
    <dgm:pt modelId="{2DE2841E-0DF6-4A21-95A7-CC8B20DF49E2}" type="pres">
      <dgm:prSet presAssocID="{E3EAA0C6-EE81-4FA6-85E7-314DF09CB350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n-GB"/>
        </a:p>
      </dgm:t>
    </dgm:pt>
    <dgm:pt modelId="{DF31C737-EF4B-48F7-BBD4-1EC0D604329B}" type="pres">
      <dgm:prSet presAssocID="{E3EAA0C6-EE81-4FA6-85E7-314DF09CB350}" presName="Name1" presStyleCnt="0"/>
      <dgm:spPr/>
    </dgm:pt>
    <dgm:pt modelId="{FE58B7EF-6D27-49C9-8EF8-1604F377FBB1}" type="pres">
      <dgm:prSet presAssocID="{E3EAA0C6-EE81-4FA6-85E7-314DF09CB350}" presName="cycle" presStyleCnt="0"/>
      <dgm:spPr/>
    </dgm:pt>
    <dgm:pt modelId="{AE14F754-7C6D-4AF7-882C-F97BE5A5F02D}" type="pres">
      <dgm:prSet presAssocID="{E3EAA0C6-EE81-4FA6-85E7-314DF09CB350}" presName="srcNode" presStyleLbl="node1" presStyleIdx="0" presStyleCnt="4"/>
      <dgm:spPr/>
    </dgm:pt>
    <dgm:pt modelId="{5C9A851D-B799-4038-9F0E-CF5424FBDEDF}" type="pres">
      <dgm:prSet presAssocID="{E3EAA0C6-EE81-4FA6-85E7-314DF09CB350}" presName="conn" presStyleLbl="parChTrans1D2" presStyleIdx="0" presStyleCnt="1"/>
      <dgm:spPr/>
      <dgm:t>
        <a:bodyPr/>
        <a:lstStyle/>
        <a:p>
          <a:endParaRPr lang="en-GB"/>
        </a:p>
      </dgm:t>
    </dgm:pt>
    <dgm:pt modelId="{13154DB6-C396-4CF1-AFF8-08C3BB8AB254}" type="pres">
      <dgm:prSet presAssocID="{E3EAA0C6-EE81-4FA6-85E7-314DF09CB350}" presName="extraNode" presStyleLbl="node1" presStyleIdx="0" presStyleCnt="4"/>
      <dgm:spPr/>
    </dgm:pt>
    <dgm:pt modelId="{CFF652FE-13D6-4339-AABA-65DEAF727F71}" type="pres">
      <dgm:prSet presAssocID="{E3EAA0C6-EE81-4FA6-85E7-314DF09CB350}" presName="dstNode" presStyleLbl="node1" presStyleIdx="0" presStyleCnt="4"/>
      <dgm:spPr/>
    </dgm:pt>
    <dgm:pt modelId="{2D6600DD-FA95-4F8F-8948-E28C7699E6F8}" type="pres">
      <dgm:prSet presAssocID="{D9BA5038-11B1-46D8-9BD9-81D0AEF1787D}" presName="text_1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E19006D1-2059-4430-AAFB-47178D1DB3CE}" type="pres">
      <dgm:prSet presAssocID="{D9BA5038-11B1-46D8-9BD9-81D0AEF1787D}" presName="accent_1" presStyleCnt="0"/>
      <dgm:spPr/>
    </dgm:pt>
    <dgm:pt modelId="{0BA9145B-EEE6-492E-9039-B4FD1EB6FCC2}" type="pres">
      <dgm:prSet presAssocID="{D9BA5038-11B1-46D8-9BD9-81D0AEF1787D}" presName="accentRepeatNode" presStyleLbl="solidFgAcc1" presStyleIdx="0" presStyleCnt="4"/>
      <dgm:spPr/>
    </dgm:pt>
    <dgm:pt modelId="{1288FF41-E4B5-4C16-A1BA-8091C0975DD5}" type="pres">
      <dgm:prSet presAssocID="{21DADC76-4B94-47E2-84EE-26373423E4F5}" presName="text_2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AC812919-1B5A-4778-9C25-6B5123C1FA39}" type="pres">
      <dgm:prSet presAssocID="{21DADC76-4B94-47E2-84EE-26373423E4F5}" presName="accent_2" presStyleCnt="0"/>
      <dgm:spPr/>
    </dgm:pt>
    <dgm:pt modelId="{19DCB545-33FC-4EDF-81E8-10536C3D2787}" type="pres">
      <dgm:prSet presAssocID="{21DADC76-4B94-47E2-84EE-26373423E4F5}" presName="accentRepeatNode" presStyleLbl="solidFgAcc1" presStyleIdx="1" presStyleCnt="4"/>
      <dgm:spPr/>
    </dgm:pt>
    <dgm:pt modelId="{0A96E319-D54E-4BBA-A058-58F8344BA592}" type="pres">
      <dgm:prSet presAssocID="{B7161321-F666-48C0-8731-5895540DB5C5}" presName="text_3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A5BE65A5-CC2A-4F26-AAA6-4D630CDBE9BF}" type="pres">
      <dgm:prSet presAssocID="{B7161321-F666-48C0-8731-5895540DB5C5}" presName="accent_3" presStyleCnt="0"/>
      <dgm:spPr/>
    </dgm:pt>
    <dgm:pt modelId="{2B8DECF8-84E1-41D9-B5F3-7ECAB0A209A1}" type="pres">
      <dgm:prSet presAssocID="{B7161321-F666-48C0-8731-5895540DB5C5}" presName="accentRepeatNode" presStyleLbl="solidFgAcc1" presStyleIdx="2" presStyleCnt="4"/>
      <dgm:spPr/>
    </dgm:pt>
    <dgm:pt modelId="{C9573887-1E89-4D5B-96E4-792F4D034A20}" type="pres">
      <dgm:prSet presAssocID="{CB71D19B-2194-4AAF-BDDE-25CAD7DD37C2}" presName="text_4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291BC8FC-DD00-4931-8784-B4DD106072A8}" type="pres">
      <dgm:prSet presAssocID="{CB71D19B-2194-4AAF-BDDE-25CAD7DD37C2}" presName="accent_4" presStyleCnt="0"/>
      <dgm:spPr/>
    </dgm:pt>
    <dgm:pt modelId="{407BF6F4-AFC7-4EDA-99AA-2803694F6F28}" type="pres">
      <dgm:prSet presAssocID="{CB71D19B-2194-4AAF-BDDE-25CAD7DD37C2}" presName="accentRepeatNode" presStyleLbl="solidFgAcc1" presStyleIdx="3" presStyleCnt="4"/>
      <dgm:spPr/>
    </dgm:pt>
  </dgm:ptLst>
  <dgm:cxnLst>
    <dgm:cxn modelId="{A6D3E8DB-ACBC-4A40-80D2-4BBC5006C0AE}" srcId="{E3EAA0C6-EE81-4FA6-85E7-314DF09CB350}" destId="{D9BA5038-11B1-46D8-9BD9-81D0AEF1787D}" srcOrd="0" destOrd="0" parTransId="{FD016DE5-6634-461D-9D24-0114B993F328}" sibTransId="{9E1F4F40-0761-4F21-975E-BF37F33D835A}"/>
    <dgm:cxn modelId="{33821BA2-24F5-4455-978A-73E647C52F1E}" type="presOf" srcId="{D9BA5038-11B1-46D8-9BD9-81D0AEF1787D}" destId="{2D6600DD-FA95-4F8F-8948-E28C7699E6F8}" srcOrd="0" destOrd="0" presId="urn:microsoft.com/office/officeart/2008/layout/VerticalCurvedList"/>
    <dgm:cxn modelId="{898554ED-9733-47FE-A8D3-A9B7050DACF4}" srcId="{E3EAA0C6-EE81-4FA6-85E7-314DF09CB350}" destId="{B7161321-F666-48C0-8731-5895540DB5C5}" srcOrd="2" destOrd="0" parTransId="{B7629E4C-71E9-42DA-B8C6-F407FFDC6D65}" sibTransId="{D8E98458-1281-442C-9A12-1D9DDF3B4F58}"/>
    <dgm:cxn modelId="{AFC3D9DE-9985-4C3F-AFA5-012B4D4D547A}" type="presOf" srcId="{E3EAA0C6-EE81-4FA6-85E7-314DF09CB350}" destId="{2DE2841E-0DF6-4A21-95A7-CC8B20DF49E2}" srcOrd="0" destOrd="0" presId="urn:microsoft.com/office/officeart/2008/layout/VerticalCurvedList"/>
    <dgm:cxn modelId="{EF08A053-5B70-4690-B947-1EC2CC3A7372}" srcId="{E3EAA0C6-EE81-4FA6-85E7-314DF09CB350}" destId="{21DADC76-4B94-47E2-84EE-26373423E4F5}" srcOrd="1" destOrd="0" parTransId="{290D5663-5707-4007-A704-160EF7F3F665}" sibTransId="{578397CF-0CED-43A8-B233-A5B03DFC36E8}"/>
    <dgm:cxn modelId="{0B0A30B1-5E6B-4379-ADCB-3C81557D7F00}" srcId="{E3EAA0C6-EE81-4FA6-85E7-314DF09CB350}" destId="{CB71D19B-2194-4AAF-BDDE-25CAD7DD37C2}" srcOrd="3" destOrd="0" parTransId="{B376CC1E-EEF9-43AB-9B57-A8D0E9E0B175}" sibTransId="{A40C0DC7-5E45-4CCB-93A4-69FE68D9F583}"/>
    <dgm:cxn modelId="{91C37C13-ACD1-4057-9F04-675B594C6301}" type="presOf" srcId="{9E1F4F40-0761-4F21-975E-BF37F33D835A}" destId="{5C9A851D-B799-4038-9F0E-CF5424FBDEDF}" srcOrd="0" destOrd="0" presId="urn:microsoft.com/office/officeart/2008/layout/VerticalCurvedList"/>
    <dgm:cxn modelId="{3FEC77E0-1EDE-4EF4-B4D8-498301F338FB}" type="presOf" srcId="{B7161321-F666-48C0-8731-5895540DB5C5}" destId="{0A96E319-D54E-4BBA-A058-58F8344BA592}" srcOrd="0" destOrd="0" presId="urn:microsoft.com/office/officeart/2008/layout/VerticalCurvedList"/>
    <dgm:cxn modelId="{31DA16FA-5D84-46F7-A48C-0F7883A3F917}" type="presOf" srcId="{21DADC76-4B94-47E2-84EE-26373423E4F5}" destId="{1288FF41-E4B5-4C16-A1BA-8091C0975DD5}" srcOrd="0" destOrd="0" presId="urn:microsoft.com/office/officeart/2008/layout/VerticalCurvedList"/>
    <dgm:cxn modelId="{F72DEFFB-6766-4A8A-AEE8-459214637562}" type="presOf" srcId="{CB71D19B-2194-4AAF-BDDE-25CAD7DD37C2}" destId="{C9573887-1E89-4D5B-96E4-792F4D034A20}" srcOrd="0" destOrd="0" presId="urn:microsoft.com/office/officeart/2008/layout/VerticalCurvedList"/>
    <dgm:cxn modelId="{79C4E1CD-76D2-42BB-B44D-6A9AA4140627}" type="presParOf" srcId="{2DE2841E-0DF6-4A21-95A7-CC8B20DF49E2}" destId="{DF31C737-EF4B-48F7-BBD4-1EC0D604329B}" srcOrd="0" destOrd="0" presId="urn:microsoft.com/office/officeart/2008/layout/VerticalCurvedList"/>
    <dgm:cxn modelId="{E8A58E37-EFBA-4324-B0ED-A032C433AD29}" type="presParOf" srcId="{DF31C737-EF4B-48F7-BBD4-1EC0D604329B}" destId="{FE58B7EF-6D27-49C9-8EF8-1604F377FBB1}" srcOrd="0" destOrd="0" presId="urn:microsoft.com/office/officeart/2008/layout/VerticalCurvedList"/>
    <dgm:cxn modelId="{B1194EF5-54E4-418B-B863-25A0DE7D408B}" type="presParOf" srcId="{FE58B7EF-6D27-49C9-8EF8-1604F377FBB1}" destId="{AE14F754-7C6D-4AF7-882C-F97BE5A5F02D}" srcOrd="0" destOrd="0" presId="urn:microsoft.com/office/officeart/2008/layout/VerticalCurvedList"/>
    <dgm:cxn modelId="{2F970A09-04AD-4545-AFE9-F197A150BE0B}" type="presParOf" srcId="{FE58B7EF-6D27-49C9-8EF8-1604F377FBB1}" destId="{5C9A851D-B799-4038-9F0E-CF5424FBDEDF}" srcOrd="1" destOrd="0" presId="urn:microsoft.com/office/officeart/2008/layout/VerticalCurvedList"/>
    <dgm:cxn modelId="{68E80E93-3490-418A-AAB7-87F3ECEFC16C}" type="presParOf" srcId="{FE58B7EF-6D27-49C9-8EF8-1604F377FBB1}" destId="{13154DB6-C396-4CF1-AFF8-08C3BB8AB254}" srcOrd="2" destOrd="0" presId="urn:microsoft.com/office/officeart/2008/layout/VerticalCurvedList"/>
    <dgm:cxn modelId="{E7AFCD05-562C-4498-8B80-90B5A230F137}" type="presParOf" srcId="{FE58B7EF-6D27-49C9-8EF8-1604F377FBB1}" destId="{CFF652FE-13D6-4339-AABA-65DEAF727F71}" srcOrd="3" destOrd="0" presId="urn:microsoft.com/office/officeart/2008/layout/VerticalCurvedList"/>
    <dgm:cxn modelId="{42133AF7-92AF-4D08-890E-5170BF5DBBC9}" type="presParOf" srcId="{DF31C737-EF4B-48F7-BBD4-1EC0D604329B}" destId="{2D6600DD-FA95-4F8F-8948-E28C7699E6F8}" srcOrd="1" destOrd="0" presId="urn:microsoft.com/office/officeart/2008/layout/VerticalCurvedList"/>
    <dgm:cxn modelId="{49E9FB80-D624-4845-ADE8-1F3ABF7889FD}" type="presParOf" srcId="{DF31C737-EF4B-48F7-BBD4-1EC0D604329B}" destId="{E19006D1-2059-4430-AAFB-47178D1DB3CE}" srcOrd="2" destOrd="0" presId="urn:microsoft.com/office/officeart/2008/layout/VerticalCurvedList"/>
    <dgm:cxn modelId="{2B23AD8D-4C1D-4E12-A226-805406A25682}" type="presParOf" srcId="{E19006D1-2059-4430-AAFB-47178D1DB3CE}" destId="{0BA9145B-EEE6-492E-9039-B4FD1EB6FCC2}" srcOrd="0" destOrd="0" presId="urn:microsoft.com/office/officeart/2008/layout/VerticalCurvedList"/>
    <dgm:cxn modelId="{7AA763CA-9532-4D47-89A2-B6977E472849}" type="presParOf" srcId="{DF31C737-EF4B-48F7-BBD4-1EC0D604329B}" destId="{1288FF41-E4B5-4C16-A1BA-8091C0975DD5}" srcOrd="3" destOrd="0" presId="urn:microsoft.com/office/officeart/2008/layout/VerticalCurvedList"/>
    <dgm:cxn modelId="{B38BC1F1-2968-4D8B-9B40-0029143F3681}" type="presParOf" srcId="{DF31C737-EF4B-48F7-BBD4-1EC0D604329B}" destId="{AC812919-1B5A-4778-9C25-6B5123C1FA39}" srcOrd="4" destOrd="0" presId="urn:microsoft.com/office/officeart/2008/layout/VerticalCurvedList"/>
    <dgm:cxn modelId="{DA63057D-36F6-4F10-AF86-2D33821D688A}" type="presParOf" srcId="{AC812919-1B5A-4778-9C25-6B5123C1FA39}" destId="{19DCB545-33FC-4EDF-81E8-10536C3D2787}" srcOrd="0" destOrd="0" presId="urn:microsoft.com/office/officeart/2008/layout/VerticalCurvedList"/>
    <dgm:cxn modelId="{48915FAD-01B9-4C8F-AC83-E4A1A7285255}" type="presParOf" srcId="{DF31C737-EF4B-48F7-BBD4-1EC0D604329B}" destId="{0A96E319-D54E-4BBA-A058-58F8344BA592}" srcOrd="5" destOrd="0" presId="urn:microsoft.com/office/officeart/2008/layout/VerticalCurvedList"/>
    <dgm:cxn modelId="{0E867E7B-E5CC-484D-BFFF-2A2835D038AD}" type="presParOf" srcId="{DF31C737-EF4B-48F7-BBD4-1EC0D604329B}" destId="{A5BE65A5-CC2A-4F26-AAA6-4D630CDBE9BF}" srcOrd="6" destOrd="0" presId="urn:microsoft.com/office/officeart/2008/layout/VerticalCurvedList"/>
    <dgm:cxn modelId="{C1F6F185-2A92-4B16-BD50-755F8220B35F}" type="presParOf" srcId="{A5BE65A5-CC2A-4F26-AAA6-4D630CDBE9BF}" destId="{2B8DECF8-84E1-41D9-B5F3-7ECAB0A209A1}" srcOrd="0" destOrd="0" presId="urn:microsoft.com/office/officeart/2008/layout/VerticalCurvedList"/>
    <dgm:cxn modelId="{47A419AB-8C09-4103-B863-4B45A76204B0}" type="presParOf" srcId="{DF31C737-EF4B-48F7-BBD4-1EC0D604329B}" destId="{C9573887-1E89-4D5B-96E4-792F4D034A20}" srcOrd="7" destOrd="0" presId="urn:microsoft.com/office/officeart/2008/layout/VerticalCurvedList"/>
    <dgm:cxn modelId="{45680CDE-D8F1-454B-8975-1ECF8C54F03F}" type="presParOf" srcId="{DF31C737-EF4B-48F7-BBD4-1EC0D604329B}" destId="{291BC8FC-DD00-4931-8784-B4DD106072A8}" srcOrd="8" destOrd="0" presId="urn:microsoft.com/office/officeart/2008/layout/VerticalCurvedList"/>
    <dgm:cxn modelId="{C4CAE985-449C-46DF-AFB3-C7CD2407F13A}" type="presParOf" srcId="{291BC8FC-DD00-4931-8784-B4DD106072A8}" destId="{407BF6F4-AFC7-4EDA-99AA-2803694F6F28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191EC738-6E99-4EB8-B6C9-F17CACF51F44}" type="datetimeFigureOut">
              <a:rPr lang="en-GB" smtClean="0"/>
              <a:t>02/07/2018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8E6133E8-6EE9-43AB-AAA6-7881A4C038BA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78479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6133E8-6EE9-43AB-AAA6-7881A4C038BA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171652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13242B-4E3E-D144-BFB7-3397598489DA}" type="slidenum">
              <a:rPr lang="es-ES_tradnl" smtClean="0"/>
              <a:pPr/>
              <a:t>10</a:t>
            </a:fld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348460307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Show </a:t>
            </a:r>
            <a:r>
              <a:rPr lang="es-ES" dirty="0" err="1"/>
              <a:t>old</a:t>
            </a:r>
            <a:r>
              <a:rPr lang="es-ES" dirty="0"/>
              <a:t> </a:t>
            </a:r>
            <a:r>
              <a:rPr lang="es-ES" dirty="0" err="1"/>
              <a:t>Vision</a:t>
            </a:r>
            <a:r>
              <a:rPr lang="es-ES" dirty="0"/>
              <a:t>  : </a:t>
            </a:r>
            <a:r>
              <a:rPr lang="es-ES" dirty="0" err="1"/>
              <a:t>where</a:t>
            </a:r>
            <a:r>
              <a:rPr lang="es-ES" dirty="0"/>
              <a:t> </a:t>
            </a:r>
            <a:r>
              <a:rPr lang="es-ES" dirty="0" err="1"/>
              <a:t>we</a:t>
            </a:r>
            <a:r>
              <a:rPr lang="es-ES" dirty="0"/>
              <a:t> come </a:t>
            </a:r>
            <a:r>
              <a:rPr lang="es-ES" dirty="0" err="1"/>
              <a:t>from</a:t>
            </a:r>
            <a:r>
              <a:rPr lang="es-ES" dirty="0"/>
              <a:t> , 12 </a:t>
            </a:r>
            <a:r>
              <a:rPr lang="es-ES" dirty="0" err="1"/>
              <a:t>years</a:t>
            </a:r>
            <a:r>
              <a:rPr lang="es-ES" dirty="0"/>
              <a:t> </a:t>
            </a:r>
            <a:r>
              <a:rPr lang="es-ES" dirty="0" err="1"/>
              <a:t>ago</a:t>
            </a:r>
            <a:r>
              <a:rPr lang="es-ES" dirty="0"/>
              <a:t>, </a:t>
            </a:r>
            <a:r>
              <a:rPr lang="es-ES" dirty="0" err="1"/>
              <a:t>we</a:t>
            </a:r>
            <a:r>
              <a:rPr lang="es-ES" dirty="0"/>
              <a:t> </a:t>
            </a:r>
            <a:r>
              <a:rPr lang="es-ES" dirty="0" err="1"/>
              <a:t>did</a:t>
            </a:r>
            <a:r>
              <a:rPr lang="es-ES" dirty="0"/>
              <a:t> </a:t>
            </a:r>
            <a:r>
              <a:rPr lang="es-ES" dirty="0" err="1"/>
              <a:t>not</a:t>
            </a:r>
            <a:r>
              <a:rPr lang="es-ES" dirty="0"/>
              <a:t> look </a:t>
            </a:r>
            <a:r>
              <a:rPr lang="es-ES" dirty="0" err="1"/>
              <a:t>to</a:t>
            </a:r>
            <a:r>
              <a:rPr lang="es-ES" dirty="0"/>
              <a:t> 2050 </a:t>
            </a:r>
            <a:r>
              <a:rPr lang="es-ES" dirty="0" err="1"/>
              <a:t>yet</a:t>
            </a:r>
            <a:r>
              <a:rPr lang="es-ES" dirty="0"/>
              <a:t>, </a:t>
            </a:r>
            <a:r>
              <a:rPr lang="es-ES" dirty="0" err="1"/>
              <a:t>anything</a:t>
            </a:r>
            <a:r>
              <a:rPr lang="es-ES" dirty="0"/>
              <a:t> </a:t>
            </a:r>
            <a:r>
              <a:rPr lang="es-ES" dirty="0" err="1"/>
              <a:t>we</a:t>
            </a:r>
            <a:r>
              <a:rPr lang="es-ES" dirty="0"/>
              <a:t> </a:t>
            </a:r>
            <a:r>
              <a:rPr lang="es-ES" dirty="0" err="1"/>
              <a:t>build</a:t>
            </a:r>
            <a:r>
              <a:rPr lang="es-ES" dirty="0"/>
              <a:t> </a:t>
            </a:r>
            <a:r>
              <a:rPr lang="es-ES" dirty="0" err="1"/>
              <a:t>today</a:t>
            </a:r>
            <a:r>
              <a:rPr lang="es-ES" dirty="0"/>
              <a:t> </a:t>
            </a:r>
            <a:r>
              <a:rPr lang="es-ES" dirty="0" err="1"/>
              <a:t>is</a:t>
            </a:r>
            <a:r>
              <a:rPr lang="es-ES" dirty="0"/>
              <a:t> </a:t>
            </a:r>
            <a:r>
              <a:rPr lang="es-ES" dirty="0" err="1"/>
              <a:t>likely</a:t>
            </a:r>
            <a:r>
              <a:rPr lang="es-ES" dirty="0"/>
              <a:t> </a:t>
            </a:r>
            <a:r>
              <a:rPr lang="es-ES" dirty="0" err="1"/>
              <a:t>to</a:t>
            </a:r>
            <a:r>
              <a:rPr lang="es-ES" dirty="0"/>
              <a:t> be </a:t>
            </a:r>
            <a:r>
              <a:rPr lang="es-ES" dirty="0" err="1"/>
              <a:t>there</a:t>
            </a:r>
            <a:r>
              <a:rPr lang="es-ES" dirty="0"/>
              <a:t> </a:t>
            </a:r>
            <a:r>
              <a:rPr lang="es-ES" dirty="0" err="1"/>
              <a:t>still</a:t>
            </a:r>
            <a:r>
              <a:rPr lang="es-ES" dirty="0"/>
              <a:t> in 2050</a:t>
            </a:r>
          </a:p>
          <a:p>
            <a:r>
              <a:rPr lang="es-ES" dirty="0"/>
              <a:t>In 2006: </a:t>
            </a:r>
            <a:r>
              <a:rPr lang="es-ES" dirty="0" err="1"/>
              <a:t>Vision</a:t>
            </a:r>
            <a:r>
              <a:rPr lang="es-ES" dirty="0"/>
              <a:t> </a:t>
            </a:r>
            <a:r>
              <a:rPr lang="es-ES" dirty="0" err="1"/>
              <a:t>was</a:t>
            </a:r>
            <a:r>
              <a:rPr lang="es-ES" dirty="0"/>
              <a:t> </a:t>
            </a:r>
            <a:r>
              <a:rPr lang="es-ES" dirty="0" err="1"/>
              <a:t>incomplete</a:t>
            </a:r>
            <a:endParaRPr lang="es-ES" dirty="0"/>
          </a:p>
          <a:p>
            <a:r>
              <a:rPr lang="es-ES" dirty="0" err="1"/>
              <a:t>We</a:t>
            </a:r>
            <a:r>
              <a:rPr lang="es-ES" dirty="0"/>
              <a:t> </a:t>
            </a:r>
            <a:r>
              <a:rPr lang="es-ES" dirty="0" err="1"/>
              <a:t>go</a:t>
            </a:r>
            <a:r>
              <a:rPr lang="es-ES" dirty="0"/>
              <a:t> </a:t>
            </a:r>
            <a:r>
              <a:rPr lang="es-ES" dirty="0" err="1"/>
              <a:t>towards</a:t>
            </a:r>
            <a:r>
              <a:rPr lang="es-ES" dirty="0"/>
              <a:t> a </a:t>
            </a:r>
            <a:r>
              <a:rPr lang="es-ES" dirty="0" err="1"/>
              <a:t>fully</a:t>
            </a:r>
            <a:r>
              <a:rPr lang="es-ES" dirty="0"/>
              <a:t> </a:t>
            </a:r>
            <a:r>
              <a:rPr lang="es-ES" dirty="0" err="1"/>
              <a:t>decarbonised</a:t>
            </a:r>
            <a:r>
              <a:rPr lang="es-ES" dirty="0"/>
              <a:t> </a:t>
            </a:r>
            <a:r>
              <a:rPr lang="es-ES" dirty="0" err="1"/>
              <a:t>vision</a:t>
            </a:r>
            <a:r>
              <a:rPr lang="es-ES" dirty="0"/>
              <a:t>, and </a:t>
            </a:r>
            <a:r>
              <a:rPr lang="es-ES" dirty="0" err="1"/>
              <a:t>the</a:t>
            </a:r>
            <a:r>
              <a:rPr lang="es-ES" dirty="0"/>
              <a:t> role </a:t>
            </a:r>
            <a:r>
              <a:rPr lang="es-ES" dirty="0" err="1"/>
              <a:t>of</a:t>
            </a:r>
            <a:r>
              <a:rPr lang="es-ES" dirty="0"/>
              <a:t> sector </a:t>
            </a:r>
            <a:r>
              <a:rPr lang="es-ES" dirty="0" err="1"/>
              <a:t>coupling</a:t>
            </a:r>
            <a:r>
              <a:rPr lang="es-ES" dirty="0"/>
              <a:t> </a:t>
            </a:r>
            <a:r>
              <a:rPr lang="es-ES" dirty="0" err="1"/>
              <a:t>is</a:t>
            </a:r>
            <a:r>
              <a:rPr lang="es-ES" dirty="0"/>
              <a:t> </a:t>
            </a:r>
            <a:r>
              <a:rPr lang="es-ES" dirty="0" err="1"/>
              <a:t>key</a:t>
            </a:r>
            <a:r>
              <a:rPr lang="es-ES" dirty="0"/>
              <a:t> </a:t>
            </a: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6133E8-6EE9-43AB-AAA6-7881A4C038BA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362768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1774">
              <a:defRPr/>
            </a:pPr>
            <a:r>
              <a:rPr lang="es-ES" dirty="0" err="1"/>
              <a:t>Message</a:t>
            </a:r>
            <a:r>
              <a:rPr lang="es-ES" dirty="0"/>
              <a:t> : </a:t>
            </a:r>
            <a:r>
              <a:rPr lang="es-ES" dirty="0" err="1"/>
              <a:t>this</a:t>
            </a:r>
            <a:r>
              <a:rPr lang="es-ES" dirty="0"/>
              <a:t> </a:t>
            </a:r>
            <a:r>
              <a:rPr lang="es-ES" dirty="0" err="1"/>
              <a:t>is</a:t>
            </a:r>
            <a:r>
              <a:rPr lang="es-ES" dirty="0"/>
              <a:t> </a:t>
            </a:r>
            <a:r>
              <a:rPr lang="es-ES" dirty="0" err="1"/>
              <a:t>fully</a:t>
            </a:r>
            <a:r>
              <a:rPr lang="es-ES" dirty="0"/>
              <a:t> </a:t>
            </a:r>
            <a:r>
              <a:rPr lang="es-ES" dirty="0" err="1"/>
              <a:t>carbon</a:t>
            </a:r>
            <a:r>
              <a:rPr lang="es-ES" dirty="0"/>
              <a:t> neutral</a:t>
            </a:r>
          </a:p>
          <a:p>
            <a:pPr defTabSz="931774">
              <a:defRPr/>
            </a:pPr>
            <a:r>
              <a:rPr lang="es-ES" dirty="0"/>
              <a:t>No more natural gas, no more </a:t>
            </a:r>
            <a:r>
              <a:rPr lang="es-ES" dirty="0" err="1"/>
              <a:t>coal</a:t>
            </a:r>
            <a:r>
              <a:rPr lang="es-ES" dirty="0"/>
              <a:t>, </a:t>
            </a:r>
            <a:r>
              <a:rPr lang="es-ES" dirty="0" err="1"/>
              <a:t>fully</a:t>
            </a:r>
            <a:r>
              <a:rPr lang="es-ES" dirty="0"/>
              <a:t> </a:t>
            </a:r>
            <a:r>
              <a:rPr lang="es-ES" dirty="0" err="1"/>
              <a:t>decarbonised</a:t>
            </a:r>
            <a:r>
              <a:rPr lang="es-ES" dirty="0"/>
              <a:t>, </a:t>
            </a:r>
            <a:r>
              <a:rPr lang="es-ES" dirty="0" err="1"/>
              <a:t>therefore</a:t>
            </a:r>
            <a:r>
              <a:rPr lang="es-ES" dirty="0"/>
              <a:t> </a:t>
            </a:r>
            <a:r>
              <a:rPr lang="es-ES" dirty="0" err="1"/>
              <a:t>demand</a:t>
            </a:r>
            <a:r>
              <a:rPr lang="es-ES" dirty="0"/>
              <a:t> Will be a </a:t>
            </a:r>
            <a:r>
              <a:rPr lang="es-ES" dirty="0" err="1"/>
              <a:t>different</a:t>
            </a:r>
            <a:r>
              <a:rPr lang="es-ES" dirty="0"/>
              <a:t> </a:t>
            </a:r>
            <a:r>
              <a:rPr lang="es-ES" dirty="0" err="1"/>
              <a:t>story</a:t>
            </a:r>
            <a:r>
              <a:rPr lang="es-ES" dirty="0"/>
              <a:t> : flexible </a:t>
            </a:r>
            <a:r>
              <a:rPr lang="es-ES" dirty="0" err="1"/>
              <a:t>demand</a:t>
            </a:r>
            <a:r>
              <a:rPr lang="es-ES" dirty="0"/>
              <a:t> and </a:t>
            </a:r>
            <a:r>
              <a:rPr lang="es-ES" dirty="0" err="1"/>
              <a:t>storage</a:t>
            </a:r>
            <a:endParaRPr lang="en-GB" dirty="0"/>
          </a:p>
          <a:p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6133E8-6EE9-43AB-AAA6-7881A4C038BA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1865048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1774">
              <a:defRPr/>
            </a:pPr>
            <a:r>
              <a:rPr lang="es-ES" dirty="0" err="1"/>
              <a:t>Message</a:t>
            </a:r>
            <a:r>
              <a:rPr lang="es-ES" dirty="0"/>
              <a:t> : </a:t>
            </a:r>
            <a:r>
              <a:rPr lang="es-ES" dirty="0" err="1"/>
              <a:t>this</a:t>
            </a:r>
            <a:r>
              <a:rPr lang="es-ES" dirty="0"/>
              <a:t> </a:t>
            </a:r>
            <a:r>
              <a:rPr lang="es-ES" dirty="0" err="1"/>
              <a:t>is</a:t>
            </a:r>
            <a:r>
              <a:rPr lang="es-ES" dirty="0"/>
              <a:t> </a:t>
            </a:r>
            <a:r>
              <a:rPr lang="es-ES" dirty="0" err="1"/>
              <a:t>fully</a:t>
            </a:r>
            <a:r>
              <a:rPr lang="es-ES" dirty="0"/>
              <a:t> </a:t>
            </a:r>
            <a:r>
              <a:rPr lang="es-ES" dirty="0" err="1"/>
              <a:t>carbon</a:t>
            </a:r>
            <a:r>
              <a:rPr lang="es-ES" dirty="0"/>
              <a:t> neutral</a:t>
            </a:r>
          </a:p>
          <a:p>
            <a:pPr defTabSz="931774">
              <a:defRPr/>
            </a:pPr>
            <a:r>
              <a:rPr lang="es-ES" dirty="0"/>
              <a:t>No more natural gas, no more </a:t>
            </a:r>
            <a:r>
              <a:rPr lang="es-ES" dirty="0" err="1"/>
              <a:t>coal</a:t>
            </a:r>
            <a:r>
              <a:rPr lang="es-ES" dirty="0"/>
              <a:t>, </a:t>
            </a:r>
            <a:r>
              <a:rPr lang="es-ES" dirty="0" err="1"/>
              <a:t>fully</a:t>
            </a:r>
            <a:r>
              <a:rPr lang="es-ES" dirty="0"/>
              <a:t> </a:t>
            </a:r>
            <a:r>
              <a:rPr lang="es-ES" dirty="0" err="1"/>
              <a:t>decarbonised</a:t>
            </a:r>
            <a:r>
              <a:rPr lang="es-ES" dirty="0"/>
              <a:t>, </a:t>
            </a:r>
            <a:r>
              <a:rPr lang="es-ES" dirty="0" err="1"/>
              <a:t>therefore</a:t>
            </a:r>
            <a:r>
              <a:rPr lang="es-ES" dirty="0"/>
              <a:t> </a:t>
            </a:r>
            <a:r>
              <a:rPr lang="es-ES" dirty="0" err="1"/>
              <a:t>demand</a:t>
            </a:r>
            <a:r>
              <a:rPr lang="es-ES" dirty="0"/>
              <a:t> Will be a </a:t>
            </a:r>
            <a:r>
              <a:rPr lang="es-ES" dirty="0" err="1"/>
              <a:t>different</a:t>
            </a:r>
            <a:r>
              <a:rPr lang="es-ES" dirty="0"/>
              <a:t> </a:t>
            </a:r>
            <a:r>
              <a:rPr lang="es-ES" dirty="0" err="1"/>
              <a:t>story</a:t>
            </a:r>
            <a:r>
              <a:rPr lang="es-ES" dirty="0"/>
              <a:t> : flexible </a:t>
            </a:r>
            <a:r>
              <a:rPr lang="es-ES" dirty="0" err="1"/>
              <a:t>demand</a:t>
            </a:r>
            <a:r>
              <a:rPr lang="es-ES" dirty="0"/>
              <a:t> and </a:t>
            </a:r>
            <a:r>
              <a:rPr lang="es-ES" dirty="0" err="1"/>
              <a:t>storage</a:t>
            </a:r>
            <a:endParaRPr lang="en-GB" dirty="0"/>
          </a:p>
          <a:p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6133E8-6EE9-43AB-AAA6-7881A4C038BA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4943040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1774">
              <a:defRPr/>
            </a:pPr>
            <a:r>
              <a:rPr lang="es-ES" dirty="0" err="1"/>
              <a:t>Message</a:t>
            </a:r>
            <a:r>
              <a:rPr lang="es-ES" dirty="0"/>
              <a:t> : </a:t>
            </a:r>
            <a:r>
              <a:rPr lang="es-ES" dirty="0" err="1"/>
              <a:t>this</a:t>
            </a:r>
            <a:r>
              <a:rPr lang="es-ES" dirty="0"/>
              <a:t> </a:t>
            </a:r>
            <a:r>
              <a:rPr lang="es-ES" dirty="0" err="1"/>
              <a:t>is</a:t>
            </a:r>
            <a:r>
              <a:rPr lang="es-ES" dirty="0"/>
              <a:t> </a:t>
            </a:r>
            <a:r>
              <a:rPr lang="es-ES" dirty="0" err="1"/>
              <a:t>fully</a:t>
            </a:r>
            <a:r>
              <a:rPr lang="es-ES" dirty="0"/>
              <a:t> </a:t>
            </a:r>
            <a:r>
              <a:rPr lang="es-ES" dirty="0" err="1"/>
              <a:t>carbon</a:t>
            </a:r>
            <a:r>
              <a:rPr lang="es-ES" dirty="0"/>
              <a:t> neutral</a:t>
            </a:r>
          </a:p>
          <a:p>
            <a:pPr defTabSz="931774">
              <a:defRPr/>
            </a:pPr>
            <a:r>
              <a:rPr lang="es-ES" dirty="0"/>
              <a:t>No more natural gas, no more </a:t>
            </a:r>
            <a:r>
              <a:rPr lang="es-ES" dirty="0" err="1"/>
              <a:t>coal</a:t>
            </a:r>
            <a:r>
              <a:rPr lang="es-ES" dirty="0"/>
              <a:t>, </a:t>
            </a:r>
            <a:r>
              <a:rPr lang="es-ES" dirty="0" err="1"/>
              <a:t>fully</a:t>
            </a:r>
            <a:r>
              <a:rPr lang="es-ES" dirty="0"/>
              <a:t> </a:t>
            </a:r>
            <a:r>
              <a:rPr lang="es-ES" dirty="0" err="1"/>
              <a:t>decarbonised</a:t>
            </a:r>
            <a:r>
              <a:rPr lang="es-ES" dirty="0"/>
              <a:t>, </a:t>
            </a:r>
            <a:r>
              <a:rPr lang="es-ES" dirty="0" err="1"/>
              <a:t>therefore</a:t>
            </a:r>
            <a:r>
              <a:rPr lang="es-ES" dirty="0"/>
              <a:t> </a:t>
            </a:r>
            <a:r>
              <a:rPr lang="es-ES" dirty="0" err="1"/>
              <a:t>demand</a:t>
            </a:r>
            <a:r>
              <a:rPr lang="es-ES" dirty="0"/>
              <a:t> Will be a </a:t>
            </a:r>
            <a:r>
              <a:rPr lang="es-ES" dirty="0" err="1"/>
              <a:t>different</a:t>
            </a:r>
            <a:r>
              <a:rPr lang="es-ES" dirty="0"/>
              <a:t> </a:t>
            </a:r>
            <a:r>
              <a:rPr lang="es-ES" dirty="0" err="1"/>
              <a:t>story</a:t>
            </a:r>
            <a:r>
              <a:rPr lang="es-ES" dirty="0"/>
              <a:t> : flexible </a:t>
            </a:r>
            <a:r>
              <a:rPr lang="es-ES" dirty="0" err="1"/>
              <a:t>demand</a:t>
            </a:r>
            <a:r>
              <a:rPr lang="es-ES" dirty="0"/>
              <a:t> and </a:t>
            </a:r>
            <a:r>
              <a:rPr lang="es-ES" dirty="0" err="1"/>
              <a:t>storage</a:t>
            </a: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6133E8-6EE9-43AB-AAA6-7881A4C038BA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7341121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6133E8-6EE9-43AB-AAA6-7881A4C038BA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9330112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6133E8-6EE9-43AB-AAA6-7881A4C038BA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6723155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6133E8-6EE9-43AB-AAA6-7881A4C038BA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0271242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6133E8-6EE9-43AB-AAA6-7881A4C038BA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662465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6133E8-6EE9-43AB-AAA6-7881A4C038BA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039639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6133E8-6EE9-43AB-AAA6-7881A4C038BA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1725858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6133E8-6EE9-43AB-AAA6-7881A4C038BA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4504333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6133E8-6EE9-43AB-AAA6-7881A4C038BA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308583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6133E8-6EE9-43AB-AAA6-7881A4C038BA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8072162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6133E8-6EE9-43AB-AAA6-7881A4C038BA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182545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6133E8-6EE9-43AB-AAA6-7881A4C038BA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49772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6133E8-6EE9-43AB-AAA6-7881A4C038BA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412344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6133E8-6EE9-43AB-AAA6-7881A4C038BA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3841681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6133E8-6EE9-43AB-AAA6-7881A4C038BA}" type="slidenum">
              <a:rPr lang="en-GB" smtClean="0"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9557636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6133E8-6EE9-43AB-AAA6-7881A4C038BA}" type="slidenum">
              <a:rPr lang="en-GB" smtClean="0"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020055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6133E8-6EE9-43AB-AAA6-7881A4C038BA}" type="slidenum">
              <a:rPr lang="en-GB" smtClean="0"/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522086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6133E8-6EE9-43AB-AAA6-7881A4C038BA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6011985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6133E8-6EE9-43AB-AAA6-7881A4C038BA}" type="slidenum">
              <a:rPr lang="en-GB" smtClean="0"/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9857033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6133E8-6EE9-43AB-AAA6-7881A4C038BA}" type="slidenum">
              <a:rPr lang="en-GB" smtClean="0"/>
              <a:t>31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1320143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6133E8-6EE9-43AB-AAA6-7881A4C038BA}" type="slidenum">
              <a:rPr lang="en-GB" smtClean="0"/>
              <a:t>32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459584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6133E8-6EE9-43AB-AAA6-7881A4C038BA}" type="slidenum">
              <a:rPr lang="en-GB" smtClean="0"/>
              <a:t>33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0912733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6133E8-6EE9-43AB-AAA6-7881A4C038BA}" type="slidenum">
              <a:rPr lang="en-GB" smtClean="0"/>
              <a:t>34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1262597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6133E8-6EE9-43AB-AAA6-7881A4C038BA}" type="slidenum">
              <a:rPr lang="en-GB" smtClean="0"/>
              <a:t>35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973516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6133E8-6EE9-43AB-AAA6-7881A4C038BA}" type="slidenum">
              <a:rPr lang="en-GB" smtClean="0"/>
              <a:t>36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6403873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>
                <a:latin typeface="Miso" pitchFamily="50" charset="0"/>
              </a:rPr>
              <a:t>Maintain and enlarge the European leadership in the world economy</a:t>
            </a:r>
          </a:p>
          <a:p>
            <a:pPr lvl="1"/>
            <a:r>
              <a:rPr lang="en-US" dirty="0">
                <a:latin typeface="Miso" pitchFamily="50" charset="0"/>
              </a:rPr>
              <a:t>In </a:t>
            </a:r>
            <a:r>
              <a:rPr lang="en-US" dirty="0" err="1">
                <a:latin typeface="Miso" pitchFamily="50" charset="0"/>
              </a:rPr>
              <a:t>standardisation</a:t>
            </a:r>
            <a:r>
              <a:rPr lang="en-US" dirty="0">
                <a:latin typeface="Miso" pitchFamily="50" charset="0"/>
              </a:rPr>
              <a:t> and interoperability </a:t>
            </a:r>
          </a:p>
          <a:p>
            <a:pPr lvl="1"/>
            <a:r>
              <a:rPr lang="en-US" dirty="0">
                <a:latin typeface="Miso" pitchFamily="50" charset="0"/>
              </a:rPr>
              <a:t>In integrated storage, distribution and transmission of all energy carriers and their conversions</a:t>
            </a:r>
          </a:p>
          <a:p>
            <a:r>
              <a:rPr lang="en-US" b="1" dirty="0">
                <a:latin typeface="Miso" pitchFamily="50" charset="0"/>
              </a:rPr>
              <a:t>Foster new businesses to create jobs</a:t>
            </a:r>
          </a:p>
          <a:p>
            <a:pPr lvl="1"/>
            <a:r>
              <a:rPr lang="en-US" dirty="0">
                <a:latin typeface="Miso" pitchFamily="50" charset="0"/>
              </a:rPr>
              <a:t>Support economic growth thanks to the </a:t>
            </a:r>
            <a:r>
              <a:rPr lang="en-US" dirty="0" err="1">
                <a:latin typeface="Miso" pitchFamily="50" charset="0"/>
              </a:rPr>
              <a:t>digitalisation</a:t>
            </a:r>
            <a:r>
              <a:rPr lang="en-US" dirty="0">
                <a:latin typeface="Miso" pitchFamily="50" charset="0"/>
              </a:rPr>
              <a:t> of the energy system and the development of new energy markets</a:t>
            </a:r>
          </a:p>
          <a:p>
            <a:r>
              <a:rPr lang="en-US" b="1" dirty="0">
                <a:latin typeface="Miso" pitchFamily="50" charset="0"/>
              </a:rPr>
              <a:t>Adapt education and training</a:t>
            </a:r>
          </a:p>
          <a:p>
            <a:pPr lvl="1"/>
            <a:r>
              <a:rPr lang="en-US" dirty="0">
                <a:latin typeface="Miso" pitchFamily="50" charset="0"/>
              </a:rPr>
              <a:t>Consider high system complexity and automation requirements (integrated energy carrier skills)</a:t>
            </a:r>
          </a:p>
          <a:p>
            <a:pPr lvl="1"/>
            <a:r>
              <a:rPr lang="en-US" dirty="0">
                <a:latin typeface="Miso" pitchFamily="50" charset="0"/>
              </a:rPr>
              <a:t>Develop new programs for students and professionals (Automation, ICT and digitalization skills)</a:t>
            </a:r>
          </a:p>
          <a:p>
            <a:r>
              <a:rPr lang="en-US" b="1" dirty="0">
                <a:latin typeface="Miso" pitchFamily="50" charset="0"/>
              </a:rPr>
              <a:t>Accelerate deployment of the results from RD&amp;I projects</a:t>
            </a:r>
          </a:p>
          <a:p>
            <a:pPr lvl="1"/>
            <a:r>
              <a:rPr lang="en-US" dirty="0">
                <a:latin typeface="Miso" pitchFamily="50" charset="0"/>
              </a:rPr>
              <a:t>along the whole value chain (research, prototype, demonstrate, validate) </a:t>
            </a:r>
          </a:p>
          <a:p>
            <a:pPr lvl="1"/>
            <a:r>
              <a:rPr lang="en-US" dirty="0">
                <a:latin typeface="Miso" pitchFamily="50" charset="0"/>
              </a:rPr>
              <a:t>adapt the funding mechanism for the right RD&amp;I activities</a:t>
            </a:r>
          </a:p>
          <a:p>
            <a:r>
              <a:rPr lang="en-US" b="1" dirty="0">
                <a:latin typeface="Miso" pitchFamily="50" charset="0"/>
              </a:rPr>
              <a:t>Bring stakeholders together</a:t>
            </a:r>
          </a:p>
          <a:p>
            <a:pPr lvl="1"/>
            <a:r>
              <a:rPr lang="en-US" dirty="0">
                <a:latin typeface="Miso" pitchFamily="50" charset="0"/>
              </a:rPr>
              <a:t>guide paths, link platforms and stakeholders, communicate societal benefits</a:t>
            </a:r>
            <a:endParaRPr lang="en-GB" dirty="0">
              <a:latin typeface="Miso" pitchFamily="50" charset="0"/>
            </a:endParaRPr>
          </a:p>
          <a:p>
            <a:pPr lvl="1"/>
            <a:endParaRPr lang="en-US" dirty="0">
              <a:latin typeface="Miso" pitchFamily="50" charset="0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13242B-4E3E-D144-BFB7-3397598489DA}" type="slidenum">
              <a:rPr lang="es-ES_tradnl" smtClean="0"/>
              <a:pPr/>
              <a:t>37</a:t>
            </a:fld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180680163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6133E8-6EE9-43AB-AAA6-7881A4C038BA}" type="slidenum">
              <a:rPr lang="en-GB" smtClean="0"/>
              <a:t>38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937360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6133E8-6EE9-43AB-AAA6-7881A4C038BA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203726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6133E8-6EE9-43AB-AAA6-7881A4C038BA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310362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6133E8-6EE9-43AB-AAA6-7881A4C038BA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908825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6133E8-6EE9-43AB-AAA6-7881A4C038BA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643382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6133E8-6EE9-43AB-AAA6-7881A4C038BA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405640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6133E8-6EE9-43AB-AAA6-7881A4C038BA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104629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CFD6669-54E5-4BF7-AF0E-1CCC5BC119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E09206EE-12F8-4BF9-957A-D2B8FC69072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3AAE0F8-8A6B-45EA-AB45-87028B0256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5C240-12F1-48BB-9523-2C5265EC208B}" type="datetimeFigureOut">
              <a:rPr lang="en-GB" smtClean="0"/>
              <a:t>02/07/2018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D2D13E6-D9CB-4C02-B343-112DDAA809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6FE4A12-EF37-4811-BB2D-970BA63166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C1DB2-6C62-4F8C-922C-051E60EEC086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28614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1C6AFA5-C9DF-4FC3-A1CD-42A72E9B39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FEC09A67-34CE-420F-9D19-A4EF14F4078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47ED0D0-0B63-4750-A363-8867884AB6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5C240-12F1-48BB-9523-2C5265EC208B}" type="datetimeFigureOut">
              <a:rPr lang="en-GB" smtClean="0"/>
              <a:t>02/07/2018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7EBC546-84B1-476A-AD10-0009BD97A8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7E64BBF-9188-419E-A0FE-2E0C0A09B0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C1DB2-6C62-4F8C-922C-051E60EEC086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996310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6B0CC31A-C052-47FA-9C95-E3461301261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19807659-E7E7-4BD3-8F31-E2C721D49A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E8E5C8C-081E-4AD8-97D8-087112D751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5C240-12F1-48BB-9523-2C5265EC208B}" type="datetimeFigureOut">
              <a:rPr lang="en-GB" smtClean="0"/>
              <a:t>02/07/2018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90E1F5C-0A33-42A3-8D0E-9615DEE773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DC41C20-16E1-456A-A00C-7FBCF92B7B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C1DB2-6C62-4F8C-922C-051E60EEC086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662436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posición de imagen"/>
          <p:cNvSpPr>
            <a:spLocks noGrp="1"/>
          </p:cNvSpPr>
          <p:nvPr>
            <p:ph type="pic" sz="quarter" idx="14" hasCustomPrompt="1"/>
          </p:nvPr>
        </p:nvSpPr>
        <p:spPr>
          <a:xfrm>
            <a:off x="6383338" y="1807200"/>
            <a:ext cx="5076000" cy="33804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s-ES" dirty="0"/>
              <a:t>Picture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xmlns="" id="{76F3879C-BF4F-474B-9CA8-D8B35FE903F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33314" y="1730477"/>
            <a:ext cx="5362686" cy="345712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603F9878-D3E7-4650-9C10-915F78E286D7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3EF76130-7950-44D1-9E77-1DED14F2FED1}" type="slidenum">
              <a:rPr lang="en-GB" smtClean="0"/>
              <a:t>‹Nº›</a:t>
            </a:fld>
            <a:endParaRPr lang="en-GB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xmlns="" id="{5768A6C5-B6B1-45DF-9C27-72F624D707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155220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2613C75-2725-490F-A741-97895BFD02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07A455ED-316C-4A5C-B1DA-F838FD2776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998F3C7-6363-4C92-8525-5866E19415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973404-4D4A-477E-A225-783D1F203194}" type="datetimeFigureOut">
              <a:rPr lang="en-GB" smtClean="0"/>
              <a:t>02/07/2018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3EA31BF-3B30-4542-B1C0-8BF14D317C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47611D7-FBE2-40D1-823F-3B4B6EF000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5FFD7C-68E3-493F-AA8F-E6AB74883F42}" type="slidenum">
              <a:rPr lang="en-GB" smtClean="0"/>
              <a:t>‹Nº›</a:t>
            </a:fld>
            <a:endParaRPr lang="en-GB"/>
          </a:p>
        </p:txBody>
      </p:sp>
      <p:pic>
        <p:nvPicPr>
          <p:cNvPr id="7" name="Content Placeholder 4" descr="A picture containing text, map&#10;&#10;Description generated with very high confidence">
            <a:extLst>
              <a:ext uri="{FF2B5EF4-FFF2-40B4-BE49-F238E27FC236}">
                <a16:creationId xmlns:a16="http://schemas.microsoft.com/office/drawing/2014/main" xmlns="" id="{5571A742-804A-41C2-9588-E8D5722BFB4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909" t="81585" r="5475" b="-4632"/>
          <a:stretch/>
        </p:blipFill>
        <p:spPr>
          <a:xfrm>
            <a:off x="10308531" y="5017515"/>
            <a:ext cx="1375470" cy="2341228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38865928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762D03F-6BB9-43BE-BCE2-C26DEB4521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1AB2F43-6FBB-4D29-8FB1-2B80FF142B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12925"/>
            <a:ext cx="10515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544196A-1764-4EEF-A512-4B9A784EA5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973404-4D4A-477E-A225-783D1F203194}" type="datetimeFigureOut">
              <a:rPr lang="en-GB" smtClean="0"/>
              <a:t>02/07/2018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519D7DA-7402-4143-A2F7-C14EF815C3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AE37165-AA7A-4C6F-9BD2-E992445DA1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5FFD7C-68E3-493F-AA8F-E6AB74883F42}" type="slidenum">
              <a:rPr lang="en-GB" smtClean="0"/>
              <a:t>‹Nº›</a:t>
            </a:fld>
            <a:endParaRPr lang="en-GB"/>
          </a:p>
        </p:txBody>
      </p:sp>
      <p:pic>
        <p:nvPicPr>
          <p:cNvPr id="7" name="Picture 6" descr="A close up of a logo&#10;&#10;Description generated with high confidence">
            <a:extLst>
              <a:ext uri="{FF2B5EF4-FFF2-40B4-BE49-F238E27FC236}">
                <a16:creationId xmlns:a16="http://schemas.microsoft.com/office/drawing/2014/main" xmlns="" id="{F39406EF-DE6F-4721-86B8-BA16CBA0D13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770" b="-13835"/>
          <a:stretch/>
        </p:blipFill>
        <p:spPr>
          <a:xfrm>
            <a:off x="9977926" y="-302106"/>
            <a:ext cx="1687025" cy="2034653"/>
          </a:xfrm>
          <a:prstGeom prst="round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02172909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DD1F9A2-43F7-4D9D-BC99-47EB3F5EAF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88D5730-FCC3-432F-96E1-0A13175B4C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3EE17C9-C810-4F18-A368-8865136651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973404-4D4A-477E-A225-783D1F203194}" type="datetimeFigureOut">
              <a:rPr lang="en-GB" smtClean="0"/>
              <a:t>02/07/2018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9C1FB91-00F3-4E8D-9FF9-B11725008E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98231F9-DB5A-45F1-B645-1D1994F31E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5FFD7C-68E3-493F-AA8F-E6AB74883F42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060443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DEEF8D9-7537-450D-88D1-06B544976B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00926F2-7803-4F07-B0DD-3430B0548A4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C6E13B5C-BF7E-4C99-BECA-6447357E4B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68D5C071-3623-4B52-B834-95F25BC52C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973404-4D4A-477E-A225-783D1F203194}" type="datetimeFigureOut">
              <a:rPr lang="en-GB" smtClean="0"/>
              <a:t>02/07/2018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83D0AED6-5E75-4927-BA03-30F7B8E28F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AD8378FA-2729-4625-9F78-7A0A2BD3DB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5FFD7C-68E3-493F-AA8F-E6AB74883F42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415267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7CD6575-4764-4E02-A943-A9C073D62E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D404E66-2841-4B4A-AE5A-D8EEBFE195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9284AF7B-7A6E-48E1-976A-DE721A9DC6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DAD4D754-FFA9-4A89-8CE0-95D43A03E33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5796F4F2-4A7F-42C7-ACF7-64A8DEFC408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8AF15472-E0CF-4D26-936B-C61C35C887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973404-4D4A-477E-A225-783D1F203194}" type="datetimeFigureOut">
              <a:rPr lang="en-GB" smtClean="0"/>
              <a:t>02/07/2018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55E4D2F0-0C83-4005-8C10-2C24789BEC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64B1526D-8AB5-4922-A7F9-E12471627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5FFD7C-68E3-493F-AA8F-E6AB74883F42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7187882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lose up of a logo&#10;&#10;Description generated with high confidence">
            <a:extLst>
              <a:ext uri="{FF2B5EF4-FFF2-40B4-BE49-F238E27FC236}">
                <a16:creationId xmlns:a16="http://schemas.microsoft.com/office/drawing/2014/main" xmlns="" id="{CB9BC954-46BF-42E9-A2F0-C40E0DE2C7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770" b="-13835"/>
          <a:stretch/>
        </p:blipFill>
        <p:spPr>
          <a:xfrm>
            <a:off x="9977926" y="-302106"/>
            <a:ext cx="1687025" cy="2034653"/>
          </a:xfrm>
          <a:prstGeom prst="roundRect">
            <a:avLst/>
          </a:prstGeom>
          <a:ln>
            <a:solidFill>
              <a:schemeClr val="tx1"/>
            </a:solidFill>
          </a:ln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xmlns="" id="{A50F5BAE-0C92-4F77-B115-03F28458B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xmlns="" id="{4AE72996-212B-41BD-8BB6-E1A7271271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973404-4D4A-477E-A225-783D1F203194}" type="datetimeFigureOut">
              <a:rPr lang="en-GB" smtClean="0"/>
              <a:t>02/07/2018</a:t>
            </a:fld>
            <a:endParaRPr lang="en-GB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xmlns="" id="{1D6416CE-98EF-48BC-B992-4D7A3AA65C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xmlns="" id="{8A983886-C7D6-45D1-839D-C3CE5CCBE6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5FFD7C-68E3-493F-AA8F-E6AB74883F42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490333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AFF248E7-9AE9-4F2C-A24A-64A73F166A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973404-4D4A-477E-A225-783D1F203194}" type="datetimeFigureOut">
              <a:rPr lang="en-GB" smtClean="0"/>
              <a:t>02/07/2018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E1EDBAFA-F41F-414F-9FD8-084272647A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0AF863C4-52C5-4F0F-B991-6615931DAA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5FFD7C-68E3-493F-AA8F-E6AB74883F42}" type="slidenum">
              <a:rPr lang="en-GB" smtClean="0"/>
              <a:t>‹Nº›</a:t>
            </a:fld>
            <a:endParaRPr lang="en-GB"/>
          </a:p>
        </p:txBody>
      </p:sp>
      <p:pic>
        <p:nvPicPr>
          <p:cNvPr id="7" name="Picture 6" descr="A close up of a logo&#10;&#10;Description generated with high confidence">
            <a:extLst>
              <a:ext uri="{FF2B5EF4-FFF2-40B4-BE49-F238E27FC236}">
                <a16:creationId xmlns:a16="http://schemas.microsoft.com/office/drawing/2014/main" xmlns="" id="{0AD6A3AD-AE58-4CDE-AF69-EC6E12F9089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35659"/>
          <a:stretch/>
        </p:blipFill>
        <p:spPr>
          <a:xfrm>
            <a:off x="10001249" y="5373099"/>
            <a:ext cx="1687025" cy="2288610"/>
          </a:xfrm>
          <a:prstGeom prst="round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969223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F219834-BFB0-4D57-93B3-759D967967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472BDE2-B40E-416B-89A4-E35604329B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BB4CC49-7112-4F30-921B-88121C9B98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5C240-12F1-48BB-9523-2C5265EC208B}" type="datetimeFigureOut">
              <a:rPr lang="en-GB" smtClean="0"/>
              <a:t>02/07/2018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3D02E3B-41A1-4898-A4D8-804E2A0D58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6A0D6B5-5CA8-4FDE-AD9C-EEE4E9BB1C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C1DB2-6C62-4F8C-922C-051E60EEC086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6614917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AFF248E7-9AE9-4F2C-A24A-64A73F166A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973404-4D4A-477E-A225-783D1F203194}" type="datetimeFigureOut">
              <a:rPr lang="en-GB" smtClean="0"/>
              <a:t>02/07/2018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E1EDBAFA-F41F-414F-9FD8-084272647A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0AF863C4-52C5-4F0F-B991-6615931DAA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5FFD7C-68E3-493F-AA8F-E6AB74883F42}" type="slidenum">
              <a:rPr lang="en-GB" smtClean="0"/>
              <a:t>‹Nº›</a:t>
            </a:fld>
            <a:endParaRPr lang="en-GB"/>
          </a:p>
        </p:txBody>
      </p:sp>
      <p:pic>
        <p:nvPicPr>
          <p:cNvPr id="6" name="Picture 5" descr="A close up of a logo&#10;&#10;Description generated with high confidence">
            <a:extLst>
              <a:ext uri="{FF2B5EF4-FFF2-40B4-BE49-F238E27FC236}">
                <a16:creationId xmlns:a16="http://schemas.microsoft.com/office/drawing/2014/main" xmlns="" id="{D73AC95C-6F47-467B-AFAD-D681DFB89C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770" b="-13835"/>
          <a:stretch/>
        </p:blipFill>
        <p:spPr>
          <a:xfrm>
            <a:off x="9977926" y="-302106"/>
            <a:ext cx="1687025" cy="2034653"/>
          </a:xfrm>
          <a:prstGeom prst="round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45946684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AFF248E7-9AE9-4F2C-A24A-64A73F166A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973404-4D4A-477E-A225-783D1F203194}" type="datetimeFigureOut">
              <a:rPr lang="en-GB" smtClean="0"/>
              <a:t>02/07/2018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E1EDBAFA-F41F-414F-9FD8-084272647A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0AF863C4-52C5-4F0F-B991-6615931DAA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5FFD7C-68E3-493F-AA8F-E6AB74883F42}" type="slidenum">
              <a:rPr lang="en-GB" smtClean="0"/>
              <a:t>‹Nº›</a:t>
            </a:fld>
            <a:endParaRPr lang="en-GB"/>
          </a:p>
        </p:txBody>
      </p:sp>
      <p:pic>
        <p:nvPicPr>
          <p:cNvPr id="6" name="Picture 5" descr="A close up of a logo&#10;&#10;Description generated with high confidence">
            <a:extLst>
              <a:ext uri="{FF2B5EF4-FFF2-40B4-BE49-F238E27FC236}">
                <a16:creationId xmlns:a16="http://schemas.microsoft.com/office/drawing/2014/main" xmlns="" id="{E8924071-4877-4F99-A391-21ED1AD4922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35659"/>
          <a:stretch/>
        </p:blipFill>
        <p:spPr>
          <a:xfrm>
            <a:off x="522775" y="5315347"/>
            <a:ext cx="1687025" cy="2288610"/>
          </a:xfrm>
          <a:prstGeom prst="round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23226908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A43C8A8-5AAF-4DC7-A783-2823DF1086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5D07EA2-FA7E-4DEC-957A-5FE256E773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DA2F86DF-AD97-42BC-830D-BA164E7DBB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E5C48557-A8BE-4D3B-A6DC-4CA9C49A40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973404-4D4A-477E-A225-783D1F203194}" type="datetimeFigureOut">
              <a:rPr lang="en-GB" smtClean="0"/>
              <a:t>02/07/2018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824EA17-980B-449C-8FF3-076FDF16BE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E5545D58-B040-4F86-9677-203BEB78E4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5FFD7C-68E3-493F-AA8F-E6AB74883F42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6877595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B047C07-1EC3-4503-9C0B-C3B3C0F737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06D05E21-61E6-42AD-B4FA-622A91169BB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E81ADD0A-4FB9-424A-A56A-BBE1D5D731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67558A3A-71E4-456D-911E-C65A4A3D2A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973404-4D4A-477E-A225-783D1F203194}" type="datetimeFigureOut">
              <a:rPr lang="en-GB" smtClean="0"/>
              <a:t>02/07/2018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45713D2C-CBA7-428C-8CD1-13ADF5EA49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6EBF11D1-BF1E-4E09-A5A7-52E7628C92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5FFD7C-68E3-493F-AA8F-E6AB74883F42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8811149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252EF33-A64E-4B03-A97D-C15BED4561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4D4F22E8-B564-461A-B2A0-12F7D3A1E7A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37BF5E6-A406-44E5-8D81-F7EE266DB3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973404-4D4A-477E-A225-783D1F203194}" type="datetimeFigureOut">
              <a:rPr lang="en-GB" smtClean="0"/>
              <a:t>02/07/2018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9A1915F-061F-408F-98FD-6B160171DE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0C939EB-3CAB-413A-B068-05BA0D3626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5FFD7C-68E3-493F-AA8F-E6AB74883F42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5189801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D305D512-4B10-4D20-AA85-C34EAF451DD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F51BFF44-F099-4088-8B9C-520AE0C416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D200914-E7A4-41CC-A9F3-57366BDC14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973404-4D4A-477E-A225-783D1F203194}" type="datetimeFigureOut">
              <a:rPr lang="en-GB" smtClean="0"/>
              <a:t>02/07/2018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8DA0165-FDEF-492B-B26B-07E7313BB6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8CDD610-3E21-4D80-9ECE-64C72BEAC6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5FFD7C-68E3-493F-AA8F-E6AB74883F42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16838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0920CDA-76F5-4373-8F7B-8906B264C3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7551A80-6628-4E83-8716-1B02986CCC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5C79787-D053-43E3-BDBA-7951D3BA6F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5C240-12F1-48BB-9523-2C5265EC208B}" type="datetimeFigureOut">
              <a:rPr lang="en-GB" smtClean="0"/>
              <a:t>02/07/2018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F603AF2-09EC-4FA3-AB93-04B250D9CE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CAC4392-CA16-4683-81B5-AE08058676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C1DB2-6C62-4F8C-922C-051E60EEC086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91255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867757C-72C1-4A52-8FDA-DB2589003F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6B59893-B4E9-4CD2-BB6F-6BB91972144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DFFCFF96-1DEF-47AA-87A3-744423E3BC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D0FC0147-05DB-47D4-A3EB-6E2DE451AC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5C240-12F1-48BB-9523-2C5265EC208B}" type="datetimeFigureOut">
              <a:rPr lang="en-GB" smtClean="0"/>
              <a:t>02/07/2018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67478CAB-8F37-440A-B6DE-2017A41935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3332E762-69E4-41C1-A96E-8626D6E811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C1DB2-6C62-4F8C-922C-051E60EEC086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878933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B5E37D6-2B45-4546-AA80-21DD8F1980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2B37324-3076-41D5-9637-1EE6FC02D9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F13B9C75-BD07-434A-BB63-15F922650B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1AAF3DFB-6CF3-4645-A375-0D2E88349ED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FF5B86D1-4AB9-4A21-B426-8C0A45BEC15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EF2331BF-0E3C-4F96-AC20-1DD1DD7744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5C240-12F1-48BB-9523-2C5265EC208B}" type="datetimeFigureOut">
              <a:rPr lang="en-GB" smtClean="0"/>
              <a:t>02/07/2018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01EDF2F3-53C1-4E7B-8596-0D1DE1C36D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05B3E646-9C9A-4764-AD58-2609D8FB48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C1DB2-6C62-4F8C-922C-051E60EEC086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606952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276C167-5E12-4147-A479-4790413D1A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188E74B0-9900-4D1A-8F04-AC19F3BB13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5C240-12F1-48BB-9523-2C5265EC208B}" type="datetimeFigureOut">
              <a:rPr lang="en-GB" smtClean="0"/>
              <a:t>02/07/2018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EB619EA8-183D-48D7-BBCF-49451D046B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1BD7BE7D-66C9-4C56-A186-B966248124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C1DB2-6C62-4F8C-922C-051E60EEC086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09265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EB15199C-7366-4004-9ADF-3A2C6C02AE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5C240-12F1-48BB-9523-2C5265EC208B}" type="datetimeFigureOut">
              <a:rPr lang="en-GB" smtClean="0"/>
              <a:t>02/07/2018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0C4A41F2-7125-4F11-8071-29ECA89481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CFB9901E-E61A-4E9A-9D64-06E3AD9DF6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C1DB2-6C62-4F8C-922C-051E60EEC086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046194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E452CFC-3105-48CC-B81C-5019BE2B17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E4D8868-F437-4EEF-95B0-0E12B226DA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0082992C-F97C-47DC-863C-2AC0741A44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A7D77E0E-7ACB-44F1-8FAB-289FA21EA3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5C240-12F1-48BB-9523-2C5265EC208B}" type="datetimeFigureOut">
              <a:rPr lang="en-GB" smtClean="0"/>
              <a:t>02/07/2018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73C4C8A-1C64-48F6-AF78-B680E778F2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D4885A52-38D7-4408-85D5-300CDA3884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C1DB2-6C62-4F8C-922C-051E60EEC086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071269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5D0451A-27A5-43E3-92BD-2A282B6638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93128F5E-3CF0-431A-B826-E07CEFC5844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5A81436A-DE8E-4CD6-A004-2B31DCEA28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27C596BD-2827-4944-9B9D-1BE39FCD43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5C240-12F1-48BB-9523-2C5265EC208B}" type="datetimeFigureOut">
              <a:rPr lang="en-GB" smtClean="0"/>
              <a:t>02/07/2018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36AB81D-2A32-4245-AA24-64B8AC70FC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2075C885-B062-487D-AED9-08A00B8CED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C1DB2-6C62-4F8C-922C-051E60EEC086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296582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EC59755F-F625-46EF-B004-F0A93883C6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A2823BF5-B11D-4635-A039-86D4908384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2F07E15-F2F6-4343-9354-B79141E8591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5C240-12F1-48BB-9523-2C5265EC208B}" type="datetimeFigureOut">
              <a:rPr lang="en-GB" smtClean="0"/>
              <a:t>02/07/2018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1B9A05F-CB06-477C-AB95-B21ED5FFCEE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1A0E667-B519-4C92-AF4A-62C133A5B9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4C1DB2-6C62-4F8C-922C-051E60EEC086}" type="slidenum">
              <a:rPr lang="en-GB" smtClean="0"/>
              <a:t>‹Nº›</a:t>
            </a:fld>
            <a:endParaRPr lang="en-GB"/>
          </a:p>
        </p:txBody>
      </p:sp>
      <p:pic>
        <p:nvPicPr>
          <p:cNvPr id="7" name="Imagen 1">
            <a:extLst>
              <a:ext uri="{FF2B5EF4-FFF2-40B4-BE49-F238E27FC236}">
                <a16:creationId xmlns:a16="http://schemas.microsoft.com/office/drawing/2014/main" xmlns="" id="{F7EDFEEC-B87B-4FC0-A277-9F0677124D7C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649719"/>
            <a:ext cx="12192000" cy="208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3010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b="1" kern="1200">
          <a:solidFill>
            <a:schemeClr val="tx1"/>
          </a:solidFill>
          <a:latin typeface="Miso" pitchFamily="50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980AA944-C9A3-42D5-A8F8-5868998B6A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13972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05E7983-A858-4C78-9458-9236123772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44C3F15-0E72-402F-BE41-A2518FC52E3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973404-4D4A-477E-A225-783D1F203194}" type="datetimeFigureOut">
              <a:rPr lang="en-GB" smtClean="0"/>
              <a:t>02/07/2018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DAB42FA-B4C4-4CF9-907D-FD4E14C514E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BBCC159-18D3-4109-8F7F-B04B3829918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5FFD7C-68E3-493F-AA8F-E6AB74883F42}" type="slidenum">
              <a:rPr lang="en-GB" smtClean="0"/>
              <a:t>‹Nº›</a:t>
            </a:fld>
            <a:endParaRPr lang="en-GB"/>
          </a:p>
        </p:txBody>
      </p:sp>
      <p:pic>
        <p:nvPicPr>
          <p:cNvPr id="8" name="Imagen 1">
            <a:extLst>
              <a:ext uri="{FF2B5EF4-FFF2-40B4-BE49-F238E27FC236}">
                <a16:creationId xmlns:a16="http://schemas.microsoft.com/office/drawing/2014/main" xmlns="" id="{60DEB6E2-7CA6-45A6-83EB-31399D1EF515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649719"/>
            <a:ext cx="12192000" cy="208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57462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82" r:id="rId8"/>
    <p:sldLayoutId id="2147483681" r:id="rId9"/>
    <p:sldLayoutId id="2147483677" r:id="rId10"/>
    <p:sldLayoutId id="2147483678" r:id="rId11"/>
    <p:sldLayoutId id="2147483679" r:id="rId12"/>
    <p:sldLayoutId id="2147483680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6000" b="1" kern="1200">
          <a:solidFill>
            <a:schemeClr val="tx1"/>
          </a:solidFill>
          <a:latin typeface="Miso" pitchFamily="50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t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13" Type="http://schemas.openxmlformats.org/officeDocument/2006/relationships/image" Target="../media/image53.jpeg"/><Relationship Id="rId18" Type="http://schemas.openxmlformats.org/officeDocument/2006/relationships/image" Target="../media/image58.jpeg"/><Relationship Id="rId3" Type="http://schemas.openxmlformats.org/officeDocument/2006/relationships/image" Target="../media/image44.png"/><Relationship Id="rId7" Type="http://schemas.openxmlformats.org/officeDocument/2006/relationships/image" Target="../media/image47.jpeg"/><Relationship Id="rId12" Type="http://schemas.openxmlformats.org/officeDocument/2006/relationships/image" Target="../media/image52.jpeg"/><Relationship Id="rId17" Type="http://schemas.openxmlformats.org/officeDocument/2006/relationships/image" Target="../media/image57.jpeg"/><Relationship Id="rId2" Type="http://schemas.openxmlformats.org/officeDocument/2006/relationships/notesSlide" Target="../notesSlides/notesSlide14.xml"/><Relationship Id="rId16" Type="http://schemas.openxmlformats.org/officeDocument/2006/relationships/image" Target="../media/image56.jpeg"/><Relationship Id="rId20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jpeg"/><Relationship Id="rId11" Type="http://schemas.openxmlformats.org/officeDocument/2006/relationships/image" Target="../media/image51.jpeg"/><Relationship Id="rId5" Type="http://schemas.openxmlformats.org/officeDocument/2006/relationships/image" Target="../media/image45.jpeg"/><Relationship Id="rId15" Type="http://schemas.openxmlformats.org/officeDocument/2006/relationships/image" Target="../media/image55.jpeg"/><Relationship Id="rId10" Type="http://schemas.openxmlformats.org/officeDocument/2006/relationships/image" Target="../media/image50.jpeg"/><Relationship Id="rId19" Type="http://schemas.openxmlformats.org/officeDocument/2006/relationships/image" Target="../media/image59.jpeg"/><Relationship Id="rId4" Type="http://schemas.microsoft.com/office/2007/relationships/hdphoto" Target="../media/hdphoto1.wdp"/><Relationship Id="rId9" Type="http://schemas.openxmlformats.org/officeDocument/2006/relationships/image" Target="../media/image49.jpeg"/><Relationship Id="rId14" Type="http://schemas.openxmlformats.org/officeDocument/2006/relationships/image" Target="../media/image5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eg"/><Relationship Id="rId3" Type="http://schemas.openxmlformats.org/officeDocument/2006/relationships/image" Target="../media/image44.png"/><Relationship Id="rId7" Type="http://schemas.openxmlformats.org/officeDocument/2006/relationships/image" Target="../media/image6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jpg"/><Relationship Id="rId11" Type="http://schemas.openxmlformats.org/officeDocument/2006/relationships/image" Target="../media/image60.png"/><Relationship Id="rId5" Type="http://schemas.openxmlformats.org/officeDocument/2006/relationships/image" Target="../media/image61.jpg"/><Relationship Id="rId10" Type="http://schemas.openxmlformats.org/officeDocument/2006/relationships/image" Target="../media/image66.jpeg"/><Relationship Id="rId4" Type="http://schemas.microsoft.com/office/2007/relationships/hdphoto" Target="../media/hdphoto1.wdp"/><Relationship Id="rId9" Type="http://schemas.openxmlformats.org/officeDocument/2006/relationships/image" Target="../media/image6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jpeg"/><Relationship Id="rId3" Type="http://schemas.openxmlformats.org/officeDocument/2006/relationships/image" Target="../media/image44.png"/><Relationship Id="rId7" Type="http://schemas.openxmlformats.org/officeDocument/2006/relationships/image" Target="../media/image70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microsoft.com/office/2007/relationships/hdphoto" Target="../media/hdphoto1.wdp"/><Relationship Id="rId9" Type="http://schemas.openxmlformats.org/officeDocument/2006/relationships/image" Target="../media/image6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73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7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jpeg"/><Relationship Id="rId3" Type="http://schemas.openxmlformats.org/officeDocument/2006/relationships/image" Target="../media/image44.png"/><Relationship Id="rId7" Type="http://schemas.openxmlformats.org/officeDocument/2006/relationships/image" Target="../media/image78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png"/><Relationship Id="rId5" Type="http://schemas.openxmlformats.org/officeDocument/2006/relationships/image" Target="../media/image77.jpeg"/><Relationship Id="rId10" Type="http://schemas.openxmlformats.org/officeDocument/2006/relationships/image" Target="../media/image81.jpeg"/><Relationship Id="rId4" Type="http://schemas.microsoft.com/office/2007/relationships/hdphoto" Target="../media/hdphoto1.wdp"/><Relationship Id="rId9" Type="http://schemas.openxmlformats.org/officeDocument/2006/relationships/image" Target="../media/image80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84.png"/><Relationship Id="rId4" Type="http://schemas.openxmlformats.org/officeDocument/2006/relationships/image" Target="../media/image8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jpg"/><Relationship Id="rId5" Type="http://schemas.openxmlformats.org/officeDocument/2006/relationships/image" Target="../media/image85.png"/><Relationship Id="rId4" Type="http://schemas.microsoft.com/office/2007/relationships/hdphoto" Target="../media/hdphoto1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7.jpg"/><Relationship Id="rId4" Type="http://schemas.openxmlformats.org/officeDocument/2006/relationships/image" Target="../media/image86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jpg"/><Relationship Id="rId13" Type="http://schemas.openxmlformats.org/officeDocument/2006/relationships/image" Target="../media/image86.png"/><Relationship Id="rId18" Type="http://schemas.openxmlformats.org/officeDocument/2006/relationships/image" Target="../media/image98.jpeg"/><Relationship Id="rId3" Type="http://schemas.openxmlformats.org/officeDocument/2006/relationships/image" Target="../media/image44.png"/><Relationship Id="rId7" Type="http://schemas.openxmlformats.org/officeDocument/2006/relationships/image" Target="../media/image90.jpeg"/><Relationship Id="rId12" Type="http://schemas.openxmlformats.org/officeDocument/2006/relationships/image" Target="../media/image94.jpeg"/><Relationship Id="rId17" Type="http://schemas.openxmlformats.org/officeDocument/2006/relationships/image" Target="../media/image97.jpg"/><Relationship Id="rId2" Type="http://schemas.openxmlformats.org/officeDocument/2006/relationships/notesSlide" Target="../notesSlides/notesSlide27.xml"/><Relationship Id="rId16" Type="http://schemas.openxmlformats.org/officeDocument/2006/relationships/image" Target="../media/image9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9.jpeg"/><Relationship Id="rId11" Type="http://schemas.openxmlformats.org/officeDocument/2006/relationships/image" Target="../media/image2.jpg"/><Relationship Id="rId5" Type="http://schemas.openxmlformats.org/officeDocument/2006/relationships/image" Target="../media/image88.jpeg"/><Relationship Id="rId15" Type="http://schemas.openxmlformats.org/officeDocument/2006/relationships/image" Target="../media/image95.jpeg"/><Relationship Id="rId10" Type="http://schemas.openxmlformats.org/officeDocument/2006/relationships/image" Target="../media/image93.jpeg"/><Relationship Id="rId4" Type="http://schemas.microsoft.com/office/2007/relationships/hdphoto" Target="../media/hdphoto1.wdp"/><Relationship Id="rId9" Type="http://schemas.openxmlformats.org/officeDocument/2006/relationships/image" Target="../media/image92.jpeg"/><Relationship Id="rId14" Type="http://schemas.openxmlformats.org/officeDocument/2006/relationships/image" Target="../media/image87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7" Type="http://schemas.openxmlformats.org/officeDocument/2006/relationships/image" Target="../media/image10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1.png"/><Relationship Id="rId5" Type="http://schemas.openxmlformats.org/officeDocument/2006/relationships/image" Target="../media/image98.svg"/><Relationship Id="rId4" Type="http://schemas.openxmlformats.org/officeDocument/2006/relationships/image" Target="../media/image10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04.png"/><Relationship Id="rId5" Type="http://schemas.openxmlformats.org/officeDocument/2006/relationships/image" Target="../media/image102.svg"/><Relationship Id="rId4" Type="http://schemas.openxmlformats.org/officeDocument/2006/relationships/image" Target="../media/image10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7" Type="http://schemas.openxmlformats.org/officeDocument/2006/relationships/image" Target="../media/image107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6.png"/><Relationship Id="rId5" Type="http://schemas.openxmlformats.org/officeDocument/2006/relationships/image" Target="../media/image105.svg"/><Relationship Id="rId4" Type="http://schemas.openxmlformats.org/officeDocument/2006/relationships/image" Target="../media/image10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8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g"/><Relationship Id="rId3" Type="http://schemas.openxmlformats.org/officeDocument/2006/relationships/image" Target="../media/image2.jpg"/><Relationship Id="rId7" Type="http://schemas.openxmlformats.org/officeDocument/2006/relationships/image" Target="../media/image108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1.jpeg"/><Relationship Id="rId5" Type="http://schemas.openxmlformats.org/officeDocument/2006/relationships/image" Target="../media/image110.jpeg"/><Relationship Id="rId4" Type="http://schemas.openxmlformats.org/officeDocument/2006/relationships/image" Target="../media/image109.jpeg"/><Relationship Id="rId9" Type="http://schemas.openxmlformats.org/officeDocument/2006/relationships/image" Target="../media/image62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2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jpeg"/><Relationship Id="rId3" Type="http://schemas.openxmlformats.org/officeDocument/2006/relationships/image" Target="../media/image2.jpg"/><Relationship Id="rId7" Type="http://schemas.openxmlformats.org/officeDocument/2006/relationships/image" Target="../media/image116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5.jpeg"/><Relationship Id="rId11" Type="http://schemas.openxmlformats.org/officeDocument/2006/relationships/image" Target="../media/image119.jpg"/><Relationship Id="rId5" Type="http://schemas.openxmlformats.org/officeDocument/2006/relationships/image" Target="../media/image114.jpeg"/><Relationship Id="rId10" Type="http://schemas.openxmlformats.org/officeDocument/2006/relationships/image" Target="../media/image112.png"/><Relationship Id="rId4" Type="http://schemas.openxmlformats.org/officeDocument/2006/relationships/image" Target="../media/image113.jpeg"/><Relationship Id="rId9" Type="http://schemas.openxmlformats.org/officeDocument/2006/relationships/image" Target="../media/image118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121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png"/><Relationship Id="rId13" Type="http://schemas.openxmlformats.org/officeDocument/2006/relationships/image" Target="../media/image126.svg"/><Relationship Id="rId18" Type="http://schemas.openxmlformats.org/officeDocument/2006/relationships/image" Target="../media/image128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openxmlformats.org/officeDocument/2006/relationships/image" Target="../media/image124.png"/><Relationship Id="rId17" Type="http://schemas.openxmlformats.org/officeDocument/2006/relationships/image" Target="../media/image127.png"/><Relationship Id="rId2" Type="http://schemas.openxmlformats.org/officeDocument/2006/relationships/notesSlide" Target="../notesSlides/notesSlide37.xml"/><Relationship Id="rId16" Type="http://schemas.openxmlformats.org/officeDocument/2006/relationships/image" Target="../media/image126.png"/><Relationship Id="rId1" Type="http://schemas.openxmlformats.org/officeDocument/2006/relationships/slideLayout" Target="../slideLayouts/slideLayout20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124.svg"/><Relationship Id="rId5" Type="http://schemas.openxmlformats.org/officeDocument/2006/relationships/diagramQuickStyle" Target="../diagrams/quickStyle1.xml"/><Relationship Id="rId15" Type="http://schemas.openxmlformats.org/officeDocument/2006/relationships/image" Target="../media/image128.svg"/><Relationship Id="rId10" Type="http://schemas.openxmlformats.org/officeDocument/2006/relationships/image" Target="../media/image123.png"/><Relationship Id="rId19" Type="http://schemas.openxmlformats.org/officeDocument/2006/relationships/image" Target="../media/image129.png"/><Relationship Id="rId4" Type="http://schemas.openxmlformats.org/officeDocument/2006/relationships/diagramLayout" Target="../diagrams/layout1.xml"/><Relationship Id="rId9" Type="http://schemas.openxmlformats.org/officeDocument/2006/relationships/image" Target="../media/image122.svg"/><Relationship Id="rId14" Type="http://schemas.openxmlformats.org/officeDocument/2006/relationships/image" Target="../media/image12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2.png"/><Relationship Id="rId4" Type="http://schemas.openxmlformats.org/officeDocument/2006/relationships/image" Target="../media/image13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hyperlink" Target="http://www.etip-snet.eu/about/working-groups/wg-5/" TargetMode="External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jp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2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DFD308B3-5366-438B-AA18-28B223610B11}"/>
              </a:ext>
            </a:extLst>
          </p:cNvPr>
          <p:cNvSpPr txBox="1"/>
          <p:nvPr/>
        </p:nvSpPr>
        <p:spPr>
          <a:xfrm>
            <a:off x="3543300" y="365127"/>
            <a:ext cx="803714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000" b="1" dirty="0">
                <a:latin typeface="Miso" pitchFamily="50" charset="0"/>
              </a:rPr>
              <a:t>Nikos Hatziargyriou, ETIP SNET </a:t>
            </a:r>
            <a:r>
              <a:rPr lang="es-ES" sz="4000" b="1" dirty="0" err="1">
                <a:latin typeface="Miso" pitchFamily="50" charset="0"/>
              </a:rPr>
              <a:t>Chairman</a:t>
            </a:r>
            <a:endParaRPr lang="es-ES" sz="4000" b="1" dirty="0">
              <a:latin typeface="Miso" pitchFamily="50" charset="0"/>
            </a:endParaRPr>
          </a:p>
          <a:p>
            <a:r>
              <a:rPr lang="es-ES" sz="4000" b="1" dirty="0" err="1">
                <a:latin typeface="Miso" pitchFamily="50" charset="0"/>
              </a:rPr>
              <a:t>Konstantin</a:t>
            </a:r>
            <a:r>
              <a:rPr lang="es-ES" sz="4000" b="1" dirty="0">
                <a:latin typeface="Miso" pitchFamily="50" charset="0"/>
              </a:rPr>
              <a:t> </a:t>
            </a:r>
            <a:r>
              <a:rPr lang="es-ES" sz="4000" b="1" dirty="0" err="1">
                <a:latin typeface="Miso" pitchFamily="50" charset="0"/>
              </a:rPr>
              <a:t>Staschus</a:t>
            </a:r>
            <a:r>
              <a:rPr lang="es-ES" sz="4000" b="1" dirty="0">
                <a:latin typeface="Miso" pitchFamily="50" charset="0"/>
              </a:rPr>
              <a:t>, ETIP SNET Vice-</a:t>
            </a:r>
            <a:r>
              <a:rPr lang="es-ES" sz="4000" b="1" dirty="0" err="1">
                <a:latin typeface="Miso" pitchFamily="50" charset="0"/>
              </a:rPr>
              <a:t>chair</a:t>
            </a:r>
            <a:endParaRPr lang="es-ES" sz="4000" b="1" dirty="0">
              <a:latin typeface="Miso" pitchFamily="50" charset="0"/>
            </a:endParaRPr>
          </a:p>
          <a:p>
            <a:r>
              <a:rPr lang="es-ES" sz="4000" b="1" dirty="0">
                <a:latin typeface="Miso" pitchFamily="50" charset="0"/>
              </a:rPr>
              <a:t>Thierry Le Boucher, ETIP SNET Vice-</a:t>
            </a:r>
            <a:r>
              <a:rPr lang="es-ES" sz="4000" b="1" dirty="0" err="1">
                <a:latin typeface="Miso" pitchFamily="50" charset="0"/>
              </a:rPr>
              <a:t>chair</a:t>
            </a:r>
            <a:endParaRPr lang="es-ES" sz="4000" b="1" dirty="0">
              <a:latin typeface="Miso" pitchFamily="50" charset="0"/>
            </a:endParaRPr>
          </a:p>
          <a:p>
            <a:endParaRPr lang="en-GB" sz="4000" b="1" dirty="0">
              <a:latin typeface="Miso" pitchFamily="50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AD422D8F-A914-40E0-83AB-854F8392B73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42823FD2-3EC7-449A-BFD5-C307FB72E36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 descr="A close up of text on a white background&#10;&#10;Description generated with high confidence">
            <a:extLst>
              <a:ext uri="{FF2B5EF4-FFF2-40B4-BE49-F238E27FC236}">
                <a16:creationId xmlns:a16="http://schemas.microsoft.com/office/drawing/2014/main" xmlns="" id="{FB2A70A2-9CC8-4598-AAD2-01963CEE6D9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 descr="A close up of text on a white background&#10;&#10;Description generated with high confidence">
            <a:extLst>
              <a:ext uri="{FF2B5EF4-FFF2-40B4-BE49-F238E27FC236}">
                <a16:creationId xmlns:a16="http://schemas.microsoft.com/office/drawing/2014/main" xmlns="" id="{DD568966-9EF0-464F-BDDF-4AB6F2474D5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17" t="28287" r="64532" b="58055"/>
          <a:stretch/>
        </p:blipFill>
        <p:spPr>
          <a:xfrm>
            <a:off x="3111500" y="365127"/>
            <a:ext cx="8037146" cy="240060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EA26EE8D-233B-4E02-B2FF-0C96A4C935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02723" y="240852"/>
            <a:ext cx="8254699" cy="2664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7605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xmlns="" id="{B3B3BF10-89FA-4025-8D1B-100E33ED4534}"/>
              </a:ext>
            </a:extLst>
          </p:cNvPr>
          <p:cNvSpPr txBox="1"/>
          <p:nvPr/>
        </p:nvSpPr>
        <p:spPr>
          <a:xfrm>
            <a:off x="8335491" y="2575033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sz="2400" dirty="0">
              <a:latin typeface="Miso" pitchFamily="50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DB20DDE-868F-416D-ABA7-7B0CF16CAF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0" y="-2197"/>
            <a:ext cx="12186960" cy="173751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AE58F02A-2A83-4F5C-9C7D-AFEB04955A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6164" y="3700096"/>
            <a:ext cx="11528535" cy="146316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F4EEB718-8E43-4CF4-9A2C-1EFA49BDC6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5497" y="5146629"/>
            <a:ext cx="11528535" cy="151193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2487AD49-3D19-430F-B5AD-7A90DFCBF32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1664" y="2102635"/>
            <a:ext cx="11736000" cy="1659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8131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FF424E8-196E-4990-AF1A-F764771053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E2200FEC-C302-4943-94D0-FC7279256A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8621153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C0B5A948-8C1D-413C-B191-EB7DC284525F}"/>
              </a:ext>
            </a:extLst>
          </p:cNvPr>
          <p:cNvSpPr txBox="1"/>
          <p:nvPr/>
        </p:nvSpPr>
        <p:spPr>
          <a:xfrm>
            <a:off x="288099" y="162838"/>
            <a:ext cx="74780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Vision</a:t>
            </a:r>
            <a:r>
              <a:rPr lang="es-E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ETP SG 2030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6DEBAE84-A5EB-44AF-88B1-8D2F698596E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5831" y="162838"/>
            <a:ext cx="2169758" cy="96095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3882969E-3BA7-4EFA-916C-46FC636BE68D}"/>
              </a:ext>
            </a:extLst>
          </p:cNvPr>
          <p:cNvSpPr txBox="1"/>
          <p:nvPr/>
        </p:nvSpPr>
        <p:spPr>
          <a:xfrm>
            <a:off x="288099" y="870724"/>
            <a:ext cx="46268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chemeClr val="bg1"/>
                </a:solidFill>
              </a:rPr>
              <a:t>Developed</a:t>
            </a:r>
            <a:r>
              <a:rPr lang="es-ES" sz="1400" dirty="0">
                <a:solidFill>
                  <a:schemeClr val="bg1"/>
                </a:solidFill>
              </a:rPr>
              <a:t> in 2006</a:t>
            </a:r>
            <a:endParaRPr lang="en-GB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02880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CBFBCD6-48A7-4420-BBD7-E317431893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dirty="0"/>
              <a:t>1. 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BED1D76-8227-466A-9C3D-FD714FF019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26500" y="3669030"/>
            <a:ext cx="3365500" cy="4351338"/>
          </a:xfrm>
        </p:spPr>
        <p:txBody>
          <a:bodyPr/>
          <a:lstStyle/>
          <a:p>
            <a:r>
              <a:rPr lang="es-ES" dirty="0"/>
              <a:t>Small: </a:t>
            </a:r>
            <a:r>
              <a:rPr lang="es-ES" dirty="0" err="1"/>
              <a:t>biogas</a:t>
            </a:r>
            <a:r>
              <a:rPr lang="es-ES" dirty="0"/>
              <a:t>, PV, </a:t>
            </a:r>
            <a:r>
              <a:rPr lang="es-ES" dirty="0" err="1"/>
              <a:t>solarthermal</a:t>
            </a:r>
            <a:endParaRPr lang="es-ES" dirty="0"/>
          </a:p>
          <a:p>
            <a:r>
              <a:rPr lang="es-ES" dirty="0"/>
              <a:t>Medium: solar </a:t>
            </a:r>
            <a:r>
              <a:rPr lang="es-ES" dirty="0" err="1"/>
              <a:t>power</a:t>
            </a:r>
            <a:r>
              <a:rPr lang="es-ES" dirty="0"/>
              <a:t> </a:t>
            </a:r>
            <a:r>
              <a:rPr lang="es-ES" dirty="0" err="1"/>
              <a:t>plants</a:t>
            </a:r>
            <a:r>
              <a:rPr lang="es-ES" dirty="0"/>
              <a:t>, </a:t>
            </a:r>
            <a:r>
              <a:rPr lang="es-ES" dirty="0" err="1"/>
              <a:t>Wind</a:t>
            </a:r>
            <a:r>
              <a:rPr lang="es-ES" dirty="0"/>
              <a:t> </a:t>
            </a:r>
            <a:r>
              <a:rPr lang="es-ES" dirty="0" err="1"/>
              <a:t>on</a:t>
            </a:r>
            <a:r>
              <a:rPr lang="es-ES" dirty="0"/>
              <a:t>/off-shore, CCGT</a:t>
            </a:r>
          </a:p>
          <a:p>
            <a:r>
              <a:rPr lang="es-ES" dirty="0" err="1"/>
              <a:t>Large</a:t>
            </a:r>
            <a:r>
              <a:rPr lang="es-ES" dirty="0"/>
              <a:t>, nuclear, CCGT</a:t>
            </a:r>
          </a:p>
          <a:p>
            <a:endParaRPr lang="es-E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1710A5FB-E76F-4CB2-8D4E-1900DF6DE5A4}"/>
              </a:ext>
            </a:extLst>
          </p:cNvPr>
          <p:cNvSpPr/>
          <p:nvPr/>
        </p:nvSpPr>
        <p:spPr>
          <a:xfrm>
            <a:off x="4795520" y="3266440"/>
            <a:ext cx="838200" cy="805180"/>
          </a:xfrm>
          <a:prstGeom prst="rect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BF983969-2516-4E63-8E07-B9E56C3FBA4A}"/>
              </a:ext>
            </a:extLst>
          </p:cNvPr>
          <p:cNvSpPr/>
          <p:nvPr/>
        </p:nvSpPr>
        <p:spPr>
          <a:xfrm>
            <a:off x="668054" y="1044357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ES" dirty="0" err="1">
                <a:sym typeface="Wingdings" panose="05000000000000000000" pitchFamily="2" charset="2"/>
              </a:rPr>
              <a:t>Variety</a:t>
            </a:r>
            <a:r>
              <a:rPr lang="es-ES" dirty="0">
                <a:sym typeface="Wingdings" panose="05000000000000000000" pitchFamily="2" charset="2"/>
              </a:rPr>
              <a:t> </a:t>
            </a:r>
            <a:r>
              <a:rPr lang="es-ES" dirty="0" err="1">
                <a:sym typeface="Wingdings" panose="05000000000000000000" pitchFamily="2" charset="2"/>
              </a:rPr>
              <a:t>of</a:t>
            </a:r>
            <a:r>
              <a:rPr lang="es-ES" dirty="0">
                <a:sym typeface="Wingdings" panose="05000000000000000000" pitchFamily="2" charset="2"/>
              </a:rPr>
              <a:t> </a:t>
            </a:r>
            <a:r>
              <a:rPr lang="es-ES" dirty="0" err="1">
                <a:sym typeface="Wingdings" panose="05000000000000000000" pitchFamily="2" charset="2"/>
              </a:rPr>
              <a:t>generation</a:t>
            </a:r>
            <a:r>
              <a:rPr lang="es-ES" dirty="0">
                <a:sym typeface="Wingdings" panose="05000000000000000000" pitchFamily="2" charset="2"/>
              </a:rPr>
              <a:t> </a:t>
            </a:r>
            <a:r>
              <a:rPr lang="es-ES" dirty="0" err="1">
                <a:sym typeface="Wingdings" panose="05000000000000000000" pitchFamily="2" charset="2"/>
              </a:rPr>
              <a:t>sources</a:t>
            </a:r>
            <a:r>
              <a:rPr lang="es-ES" dirty="0">
                <a:sym typeface="Wingdings" panose="05000000000000000000" pitchFamily="2" charset="2"/>
              </a:rPr>
              <a:t> in </a:t>
            </a:r>
            <a:r>
              <a:rPr lang="es-ES" dirty="0" err="1">
                <a:sym typeface="Wingdings" panose="05000000000000000000" pitchFamily="2" charset="2"/>
              </a:rPr>
              <a:t>size</a:t>
            </a:r>
            <a:r>
              <a:rPr lang="es-ES" dirty="0">
                <a:sym typeface="Wingdings" panose="05000000000000000000" pitchFamily="2" charset="2"/>
              </a:rPr>
              <a:t>, </a:t>
            </a:r>
            <a:r>
              <a:rPr lang="es-ES" dirty="0" err="1">
                <a:sym typeface="Wingdings" panose="05000000000000000000" pitchFamily="2" charset="2"/>
              </a:rPr>
              <a:t>both</a:t>
            </a:r>
            <a:r>
              <a:rPr lang="es-ES" dirty="0">
                <a:sym typeface="Wingdings" panose="05000000000000000000" pitchFamily="2" charset="2"/>
              </a:rPr>
              <a:t> </a:t>
            </a:r>
            <a:r>
              <a:rPr lang="es-ES" dirty="0" err="1">
                <a:sym typeface="Wingdings" panose="05000000000000000000" pitchFamily="2" charset="2"/>
              </a:rPr>
              <a:t>centralised</a:t>
            </a:r>
            <a:r>
              <a:rPr lang="es-ES" dirty="0">
                <a:sym typeface="Wingdings" panose="05000000000000000000" pitchFamily="2" charset="2"/>
              </a:rPr>
              <a:t> and </a:t>
            </a:r>
            <a:r>
              <a:rPr lang="es-ES" dirty="0" err="1">
                <a:sym typeface="Wingdings" panose="05000000000000000000" pitchFamily="2" charset="2"/>
              </a:rPr>
              <a:t>decentralised</a:t>
            </a:r>
            <a:r>
              <a:rPr lang="es-ES" dirty="0">
                <a:sym typeface="Wingdings" panose="05000000000000000000" pitchFamily="2" charset="2"/>
              </a:rPr>
              <a:t>, </a:t>
            </a:r>
            <a:r>
              <a:rPr lang="es-ES" dirty="0" err="1">
                <a:sym typeface="Wingdings" panose="05000000000000000000" pitchFamily="2" charset="2"/>
              </a:rPr>
              <a:t>fully</a:t>
            </a:r>
            <a:r>
              <a:rPr lang="es-ES" dirty="0">
                <a:sym typeface="Wingdings" panose="05000000000000000000" pitchFamily="2" charset="2"/>
              </a:rPr>
              <a:t> </a:t>
            </a:r>
            <a:r>
              <a:rPr lang="es-ES" dirty="0" err="1">
                <a:sym typeface="Wingdings" panose="05000000000000000000" pitchFamily="2" charset="2"/>
              </a:rPr>
              <a:t>or</a:t>
            </a:r>
            <a:r>
              <a:rPr lang="es-ES" dirty="0">
                <a:sym typeface="Wingdings" panose="05000000000000000000" pitchFamily="2" charset="2"/>
              </a:rPr>
              <a:t> </a:t>
            </a:r>
            <a:r>
              <a:rPr lang="es-ES" dirty="0" err="1">
                <a:sym typeface="Wingdings" panose="05000000000000000000" pitchFamily="2" charset="2"/>
              </a:rPr>
              <a:t>largely</a:t>
            </a:r>
            <a:r>
              <a:rPr lang="es-ES" dirty="0">
                <a:sym typeface="Wingdings" panose="05000000000000000000" pitchFamily="2" charset="2"/>
              </a:rPr>
              <a:t> circular</a:t>
            </a:r>
            <a:endParaRPr lang="en-GB" dirty="0"/>
          </a:p>
        </p:txBody>
      </p:sp>
      <p:pic>
        <p:nvPicPr>
          <p:cNvPr id="7" name="Content Placeholder 4" descr="A picture containing text, map&#10;&#10;Description generated with very high confidence">
            <a:extLst>
              <a:ext uri="{FF2B5EF4-FFF2-40B4-BE49-F238E27FC236}">
                <a16:creationId xmlns:a16="http://schemas.microsoft.com/office/drawing/2014/main" xmlns="" id="{DDD3B779-C959-42F8-BFDB-D8977D5D86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27006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CBFBCD6-48A7-4420-BBD7-E317431893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dirty="0"/>
              <a:t>1. 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BED1D76-8227-466A-9C3D-FD714FF019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26500" y="3669030"/>
            <a:ext cx="3365500" cy="4351338"/>
          </a:xfrm>
        </p:spPr>
        <p:txBody>
          <a:bodyPr/>
          <a:lstStyle/>
          <a:p>
            <a:r>
              <a:rPr lang="es-ES" dirty="0"/>
              <a:t>Small: </a:t>
            </a:r>
            <a:r>
              <a:rPr lang="es-ES" dirty="0" err="1"/>
              <a:t>biogas</a:t>
            </a:r>
            <a:r>
              <a:rPr lang="es-ES" dirty="0"/>
              <a:t>, PV, </a:t>
            </a:r>
            <a:r>
              <a:rPr lang="es-ES" dirty="0" err="1"/>
              <a:t>solarthermal</a:t>
            </a:r>
            <a:endParaRPr lang="es-ES" dirty="0"/>
          </a:p>
          <a:p>
            <a:r>
              <a:rPr lang="es-ES" dirty="0"/>
              <a:t>Medium: solar </a:t>
            </a:r>
            <a:r>
              <a:rPr lang="es-ES" dirty="0" err="1"/>
              <a:t>power</a:t>
            </a:r>
            <a:r>
              <a:rPr lang="es-ES" dirty="0"/>
              <a:t> </a:t>
            </a:r>
            <a:r>
              <a:rPr lang="es-ES" dirty="0" err="1"/>
              <a:t>plants</a:t>
            </a:r>
            <a:r>
              <a:rPr lang="es-ES" dirty="0"/>
              <a:t>, </a:t>
            </a:r>
            <a:r>
              <a:rPr lang="es-ES" dirty="0" err="1"/>
              <a:t>Wind</a:t>
            </a:r>
            <a:r>
              <a:rPr lang="es-ES" dirty="0"/>
              <a:t> </a:t>
            </a:r>
            <a:r>
              <a:rPr lang="es-ES" dirty="0" err="1"/>
              <a:t>on</a:t>
            </a:r>
            <a:r>
              <a:rPr lang="es-ES" dirty="0"/>
              <a:t>/off-shore, CCGT</a:t>
            </a:r>
          </a:p>
          <a:p>
            <a:r>
              <a:rPr lang="es-ES" dirty="0" err="1"/>
              <a:t>Large</a:t>
            </a:r>
            <a:r>
              <a:rPr lang="es-ES" dirty="0"/>
              <a:t>, nuclear, CCGT</a:t>
            </a:r>
          </a:p>
          <a:p>
            <a:endParaRPr lang="es-E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1710A5FB-E76F-4CB2-8D4E-1900DF6DE5A4}"/>
              </a:ext>
            </a:extLst>
          </p:cNvPr>
          <p:cNvSpPr/>
          <p:nvPr/>
        </p:nvSpPr>
        <p:spPr>
          <a:xfrm>
            <a:off x="4795520" y="3266440"/>
            <a:ext cx="838200" cy="805180"/>
          </a:xfrm>
          <a:prstGeom prst="rect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BF983969-2516-4E63-8E07-B9E56C3FBA4A}"/>
              </a:ext>
            </a:extLst>
          </p:cNvPr>
          <p:cNvSpPr/>
          <p:nvPr/>
        </p:nvSpPr>
        <p:spPr>
          <a:xfrm>
            <a:off x="668054" y="1044357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ES" dirty="0" err="1">
                <a:sym typeface="Wingdings" panose="05000000000000000000" pitchFamily="2" charset="2"/>
              </a:rPr>
              <a:t>Variety</a:t>
            </a:r>
            <a:r>
              <a:rPr lang="es-ES" dirty="0">
                <a:sym typeface="Wingdings" panose="05000000000000000000" pitchFamily="2" charset="2"/>
              </a:rPr>
              <a:t> </a:t>
            </a:r>
            <a:r>
              <a:rPr lang="es-ES" dirty="0" err="1">
                <a:sym typeface="Wingdings" panose="05000000000000000000" pitchFamily="2" charset="2"/>
              </a:rPr>
              <a:t>of</a:t>
            </a:r>
            <a:r>
              <a:rPr lang="es-ES" dirty="0">
                <a:sym typeface="Wingdings" panose="05000000000000000000" pitchFamily="2" charset="2"/>
              </a:rPr>
              <a:t> </a:t>
            </a:r>
            <a:r>
              <a:rPr lang="es-ES" dirty="0" err="1">
                <a:sym typeface="Wingdings" panose="05000000000000000000" pitchFamily="2" charset="2"/>
              </a:rPr>
              <a:t>generation</a:t>
            </a:r>
            <a:r>
              <a:rPr lang="es-ES" dirty="0">
                <a:sym typeface="Wingdings" panose="05000000000000000000" pitchFamily="2" charset="2"/>
              </a:rPr>
              <a:t> </a:t>
            </a:r>
            <a:r>
              <a:rPr lang="es-ES" dirty="0" err="1">
                <a:sym typeface="Wingdings" panose="05000000000000000000" pitchFamily="2" charset="2"/>
              </a:rPr>
              <a:t>sources</a:t>
            </a:r>
            <a:r>
              <a:rPr lang="es-ES" dirty="0">
                <a:sym typeface="Wingdings" panose="05000000000000000000" pitchFamily="2" charset="2"/>
              </a:rPr>
              <a:t> in </a:t>
            </a:r>
            <a:r>
              <a:rPr lang="es-ES" dirty="0" err="1">
                <a:sym typeface="Wingdings" panose="05000000000000000000" pitchFamily="2" charset="2"/>
              </a:rPr>
              <a:t>size</a:t>
            </a:r>
            <a:r>
              <a:rPr lang="es-ES" dirty="0">
                <a:sym typeface="Wingdings" panose="05000000000000000000" pitchFamily="2" charset="2"/>
              </a:rPr>
              <a:t>, </a:t>
            </a:r>
            <a:r>
              <a:rPr lang="es-ES" dirty="0" err="1">
                <a:sym typeface="Wingdings" panose="05000000000000000000" pitchFamily="2" charset="2"/>
              </a:rPr>
              <a:t>both</a:t>
            </a:r>
            <a:r>
              <a:rPr lang="es-ES" dirty="0">
                <a:sym typeface="Wingdings" panose="05000000000000000000" pitchFamily="2" charset="2"/>
              </a:rPr>
              <a:t> </a:t>
            </a:r>
            <a:r>
              <a:rPr lang="es-ES" dirty="0" err="1">
                <a:sym typeface="Wingdings" panose="05000000000000000000" pitchFamily="2" charset="2"/>
              </a:rPr>
              <a:t>centralised</a:t>
            </a:r>
            <a:r>
              <a:rPr lang="es-ES" dirty="0">
                <a:sym typeface="Wingdings" panose="05000000000000000000" pitchFamily="2" charset="2"/>
              </a:rPr>
              <a:t> and </a:t>
            </a:r>
            <a:r>
              <a:rPr lang="es-ES" dirty="0" err="1">
                <a:sym typeface="Wingdings" panose="05000000000000000000" pitchFamily="2" charset="2"/>
              </a:rPr>
              <a:t>decentralised</a:t>
            </a:r>
            <a:r>
              <a:rPr lang="es-ES" dirty="0">
                <a:sym typeface="Wingdings" panose="05000000000000000000" pitchFamily="2" charset="2"/>
              </a:rPr>
              <a:t>, </a:t>
            </a:r>
            <a:r>
              <a:rPr lang="es-ES" dirty="0" err="1">
                <a:sym typeface="Wingdings" panose="05000000000000000000" pitchFamily="2" charset="2"/>
              </a:rPr>
              <a:t>fully</a:t>
            </a:r>
            <a:r>
              <a:rPr lang="es-ES" dirty="0">
                <a:sym typeface="Wingdings" panose="05000000000000000000" pitchFamily="2" charset="2"/>
              </a:rPr>
              <a:t> </a:t>
            </a:r>
            <a:r>
              <a:rPr lang="es-ES" dirty="0" err="1">
                <a:sym typeface="Wingdings" panose="05000000000000000000" pitchFamily="2" charset="2"/>
              </a:rPr>
              <a:t>or</a:t>
            </a:r>
            <a:r>
              <a:rPr lang="es-ES" dirty="0">
                <a:sym typeface="Wingdings" panose="05000000000000000000" pitchFamily="2" charset="2"/>
              </a:rPr>
              <a:t> </a:t>
            </a:r>
            <a:r>
              <a:rPr lang="es-ES" dirty="0" err="1">
                <a:sym typeface="Wingdings" panose="05000000000000000000" pitchFamily="2" charset="2"/>
              </a:rPr>
              <a:t>largely</a:t>
            </a:r>
            <a:r>
              <a:rPr lang="es-ES" dirty="0">
                <a:sym typeface="Wingdings" panose="05000000000000000000" pitchFamily="2" charset="2"/>
              </a:rPr>
              <a:t> circular</a:t>
            </a:r>
            <a:endParaRPr lang="en-GB" dirty="0"/>
          </a:p>
        </p:txBody>
      </p:sp>
      <p:pic>
        <p:nvPicPr>
          <p:cNvPr id="7" name="Content Placeholder 4" descr="A picture containing text, map&#10;&#10;Description generated with very high confidence">
            <a:extLst>
              <a:ext uri="{FF2B5EF4-FFF2-40B4-BE49-F238E27FC236}">
                <a16:creationId xmlns:a16="http://schemas.microsoft.com/office/drawing/2014/main" xmlns="" id="{DDD3B779-C959-42F8-BFDB-D8977D5D86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61BC269D-0B92-48C6-A95B-96154E29DE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25138" y="-115233"/>
            <a:ext cx="9589839" cy="1176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5721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"/>
    </mc:Choice>
    <mc:Fallback xmlns="">
      <p:transition spd="slow" advClick="0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F02292ED-9FB0-472F-8386-0DDA302CE9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A284062-AD48-49F8-8A16-54317A5F35C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2092" y="991274"/>
            <a:ext cx="1208046" cy="742418"/>
          </a:xfrm>
          <a:prstGeom prst="ellipse">
            <a:avLst/>
          </a:prstGeom>
          <a:ln w="38100">
            <a:solidFill>
              <a:schemeClr val="bg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354403F5-DC50-43BC-8FF6-1F27AB5AA46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2004" y="483517"/>
            <a:ext cx="658959" cy="638446"/>
          </a:xfrm>
          <a:prstGeom prst="ellipse">
            <a:avLst/>
          </a:prstGeom>
          <a:ln w="38100">
            <a:solidFill>
              <a:schemeClr val="bg1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5BCE72C7-CF25-4898-B6A8-9768721F3ED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3758" y="1717059"/>
            <a:ext cx="658958" cy="689554"/>
          </a:xfrm>
          <a:prstGeom prst="ellipse">
            <a:avLst/>
          </a:prstGeom>
          <a:ln w="38100">
            <a:solidFill>
              <a:schemeClr val="bg1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4094C0C2-7679-4D2C-8F81-BA51CF60FCA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0743" y="1579501"/>
            <a:ext cx="1117149" cy="769224"/>
          </a:xfrm>
          <a:prstGeom prst="ellipse">
            <a:avLst/>
          </a:prstGeom>
          <a:ln w="38100">
            <a:solidFill>
              <a:schemeClr val="bg1"/>
            </a:solidFill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181D7B4F-FAB9-459E-84B7-5AA89BEF3BE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4701" y="1965692"/>
            <a:ext cx="1160290" cy="936771"/>
          </a:xfrm>
          <a:prstGeom prst="ellipse">
            <a:avLst/>
          </a:prstGeom>
          <a:ln w="38100">
            <a:solidFill>
              <a:schemeClr val="bg1"/>
            </a:solidFill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9A4D81AF-EFEE-4500-AB43-FA506553425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6189" y="2560034"/>
            <a:ext cx="736551" cy="573406"/>
          </a:xfrm>
          <a:prstGeom prst="ellipse">
            <a:avLst/>
          </a:prstGeom>
          <a:ln w="38100">
            <a:solidFill>
              <a:schemeClr val="bg1"/>
            </a:solidFill>
          </a:ln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80F2103D-5B45-4A95-B686-6982FAB2FC4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4362" y="3935726"/>
            <a:ext cx="820373" cy="886763"/>
          </a:xfrm>
          <a:prstGeom prst="ellipse">
            <a:avLst/>
          </a:prstGeom>
          <a:ln w="38100">
            <a:solidFill>
              <a:schemeClr val="bg1"/>
            </a:solidFill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FE2979FF-B5D5-40E8-B2E4-72D76C5C825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4735" y="4450666"/>
            <a:ext cx="725248" cy="998138"/>
          </a:xfrm>
          <a:prstGeom prst="ellipse">
            <a:avLst/>
          </a:prstGeom>
          <a:ln w="38100">
            <a:solidFill>
              <a:schemeClr val="bg1"/>
            </a:solidFill>
          </a:ln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CE5A6585-38AB-4EE0-AA61-C904AF8D7CA8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2168" y="4795483"/>
            <a:ext cx="799001" cy="769224"/>
          </a:xfrm>
          <a:prstGeom prst="ellipse">
            <a:avLst/>
          </a:prstGeom>
          <a:ln w="38100">
            <a:solidFill>
              <a:schemeClr val="bg1"/>
            </a:solidFill>
          </a:ln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FB51B5FD-0CD4-4357-B659-6A58836F0CF5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0963" y="3805865"/>
            <a:ext cx="1616945" cy="989618"/>
          </a:xfrm>
          <a:prstGeom prst="ellipse">
            <a:avLst/>
          </a:prstGeom>
          <a:ln w="38100">
            <a:solidFill>
              <a:schemeClr val="bg1"/>
            </a:solidFill>
          </a:ln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202E8CD5-0C18-4C96-B6A0-12CB2B4E09CD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2175" y="5569190"/>
            <a:ext cx="1512533" cy="1234168"/>
          </a:xfrm>
          <a:prstGeom prst="ellipse">
            <a:avLst/>
          </a:prstGeom>
          <a:ln w="38100">
            <a:solidFill>
              <a:schemeClr val="bg1"/>
            </a:solidFill>
          </a:ln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CF361CA8-6B32-42F6-9C5D-40FC50E46E98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7552" y="3648304"/>
            <a:ext cx="728685" cy="574492"/>
          </a:xfrm>
          <a:prstGeom prst="ellipse">
            <a:avLst/>
          </a:prstGeom>
          <a:ln w="38100">
            <a:solidFill>
              <a:schemeClr val="bg1"/>
            </a:solidFill>
          </a:ln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B61804F1-BF7A-4059-9AFA-B4011D34574F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2468" y="2902463"/>
            <a:ext cx="1099708" cy="800686"/>
          </a:xfrm>
          <a:prstGeom prst="ellipse">
            <a:avLst/>
          </a:prstGeom>
          <a:ln w="38100">
            <a:solidFill>
              <a:schemeClr val="bg1"/>
            </a:solidFill>
          </a:ln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xmlns="" id="{FE606AD4-9D3E-40B1-A6B9-B0E07ACA0FDC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97"/>
          <a:stretch/>
        </p:blipFill>
        <p:spPr>
          <a:xfrm>
            <a:off x="4351783" y="4673600"/>
            <a:ext cx="939966" cy="263629"/>
          </a:xfrm>
          <a:prstGeom prst="ellipse">
            <a:avLst/>
          </a:prstGeom>
          <a:ln w="38100">
            <a:solidFill>
              <a:schemeClr val="bg1"/>
            </a:solidFill>
          </a:ln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xmlns="" id="{7818EDDC-A9A9-4D17-ABF3-4768C83CBFB4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6090" y="2551550"/>
            <a:ext cx="1099708" cy="795585"/>
          </a:xfrm>
          <a:prstGeom prst="ellipse">
            <a:avLst/>
          </a:prstGeom>
          <a:ln w="38100">
            <a:solidFill>
              <a:schemeClr val="bg1"/>
            </a:solidFill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3BCA3D2-0F7F-495C-BBB2-5C66CB74C685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-125138" y="-115233"/>
            <a:ext cx="9589839" cy="1176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911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9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4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1" dur="1000" fill="hold"/>
                                        <p:tgtEl>
                                          <p:spTgt spid="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3" dur="1000" fill="hold"/>
                                        <p:tgtEl>
                                          <p:spTgt spid="2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1000" fill="hold"/>
                                        <p:tgtEl>
                                          <p:spTgt spid="2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7" dur="1000" fill="hold"/>
                                        <p:tgtEl>
                                          <p:spTgt spid="3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0" dur="1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5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2" dur="1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4" dur="1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6" dur="1000" fill="hold"/>
                                        <p:tgtEl>
                                          <p:spTgt spid="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5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8" dur="1000" fill="hold"/>
                                        <p:tgtEl>
                                          <p:spTgt spid="2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1" dur="2000" fill="hold"/>
                                        <p:tgtEl>
                                          <p:spTgt spid="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6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3" dur="2000" fill="hold"/>
                                        <p:tgtEl>
                                          <p:spTgt spid="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6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5" dur="1000" fill="hold"/>
                                        <p:tgtEl>
                                          <p:spTgt spid="3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028AC0D-B5F8-4348-9B6E-31109C5B14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 descr="A picture containing text, map&#10;&#10;Description generated with very high confidence">
            <a:extLst>
              <a:ext uri="{FF2B5EF4-FFF2-40B4-BE49-F238E27FC236}">
                <a16:creationId xmlns:a16="http://schemas.microsoft.com/office/drawing/2014/main" xmlns="" id="{534A904F-7F08-4E1B-8C16-964074AA584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0ACDE5F-0CF7-4FA8-B57F-A815540585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16501"/>
            <a:ext cx="9650804" cy="963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3090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"/>
    </mc:Choice>
    <mc:Fallback xmlns="">
      <p:transition spd="slow" advClick="0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F02292ED-9FB0-472F-8386-0DDA302CE9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042"/>
            <a:ext cx="12192000" cy="6858000"/>
          </a:xfrm>
          <a:prstGeom prst="rect">
            <a:avLst/>
          </a:prstGeom>
        </p:spPr>
      </p:pic>
      <p:pic>
        <p:nvPicPr>
          <p:cNvPr id="5" name="Picture 4" descr="A close up of a sign&#10;&#10;Description generated with very high confidence">
            <a:extLst>
              <a:ext uri="{FF2B5EF4-FFF2-40B4-BE49-F238E27FC236}">
                <a16:creationId xmlns:a16="http://schemas.microsoft.com/office/drawing/2014/main" xmlns="" id="{300E8094-AC1B-402C-BBE1-C6E1E8BF624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7134" y="1896888"/>
            <a:ext cx="1737306" cy="1532112"/>
          </a:xfrm>
          <a:prstGeom prst="ellipse">
            <a:avLst/>
          </a:prstGeom>
          <a:ln w="38100">
            <a:solidFill>
              <a:schemeClr val="bg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D047CD9F-22B0-47A9-8491-8B707083BA3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4190" y="333376"/>
            <a:ext cx="2097223" cy="2075996"/>
          </a:xfrm>
          <a:prstGeom prst="ellipse">
            <a:avLst/>
          </a:prstGeom>
          <a:ln w="38100">
            <a:solidFill>
              <a:schemeClr val="bg1"/>
            </a:solidFill>
          </a:ln>
        </p:spPr>
      </p:pic>
      <p:pic>
        <p:nvPicPr>
          <p:cNvPr id="13" name="Picture 12" descr="A picture containing text&#10;&#10;Description generated with high confidence">
            <a:extLst>
              <a:ext uri="{FF2B5EF4-FFF2-40B4-BE49-F238E27FC236}">
                <a16:creationId xmlns:a16="http://schemas.microsoft.com/office/drawing/2014/main" xmlns="" id="{AE322453-7638-4BBE-A2DB-B056F6E90FE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3036" y="3086576"/>
            <a:ext cx="2893058" cy="1705895"/>
          </a:xfrm>
          <a:prstGeom prst="ellipse">
            <a:avLst/>
          </a:prstGeom>
          <a:ln w="38100">
            <a:solidFill>
              <a:schemeClr val="bg1"/>
            </a:solidFill>
          </a:ln>
        </p:spPr>
      </p:pic>
      <p:pic>
        <p:nvPicPr>
          <p:cNvPr id="17" name="Picture 16" descr="A close up of a sign&#10;&#10;Description generated with very high confidence">
            <a:extLst>
              <a:ext uri="{FF2B5EF4-FFF2-40B4-BE49-F238E27FC236}">
                <a16:creationId xmlns:a16="http://schemas.microsoft.com/office/drawing/2014/main" xmlns="" id="{0EED431C-F52A-41A0-A02B-61A34CB9311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1357" y="3358191"/>
            <a:ext cx="2893058" cy="1796397"/>
          </a:xfrm>
          <a:prstGeom prst="ellipse">
            <a:avLst/>
          </a:prstGeom>
          <a:ln w="38100">
            <a:solidFill>
              <a:schemeClr val="bg1"/>
            </a:solidFill>
          </a:ln>
        </p:spPr>
      </p:pic>
      <p:pic>
        <p:nvPicPr>
          <p:cNvPr id="29" name="Picture 28" descr="A close up of a logo&#10;&#10;Description generated with high confidence">
            <a:extLst>
              <a:ext uri="{FF2B5EF4-FFF2-40B4-BE49-F238E27FC236}">
                <a16:creationId xmlns:a16="http://schemas.microsoft.com/office/drawing/2014/main" xmlns="" id="{8C75F3AD-AAB9-421C-B21F-6B9EFF11AA5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8845" y="4258547"/>
            <a:ext cx="2097224" cy="1365634"/>
          </a:xfrm>
          <a:prstGeom prst="ellipse">
            <a:avLst/>
          </a:prstGeom>
          <a:ln w="38100">
            <a:solidFill>
              <a:schemeClr val="bg1"/>
            </a:solidFill>
          </a:ln>
        </p:spPr>
      </p:pic>
      <p:pic>
        <p:nvPicPr>
          <p:cNvPr id="33" name="Picture 32" descr="A close up of a sign&#10;&#10;Description generated with high confidence">
            <a:extLst>
              <a:ext uri="{FF2B5EF4-FFF2-40B4-BE49-F238E27FC236}">
                <a16:creationId xmlns:a16="http://schemas.microsoft.com/office/drawing/2014/main" xmlns="" id="{DE667315-223F-4DC1-9102-89E2C46EF45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5760" y="2153226"/>
            <a:ext cx="1737307" cy="1960843"/>
          </a:xfrm>
          <a:prstGeom prst="ellipse">
            <a:avLst/>
          </a:prstGeom>
          <a:ln w="38100">
            <a:solidFill>
              <a:schemeClr val="bg1"/>
            </a:solidFill>
          </a:ln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xmlns="" id="{1E3D43CE-9FFF-46E2-B66F-BC2BA4A6FC6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0" y="-116501"/>
            <a:ext cx="9650804" cy="963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6338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028AC0D-B5F8-4348-9B6E-31109C5B14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 descr="A picture containing text, map&#10;&#10;Description generated with very high confidence">
            <a:extLst>
              <a:ext uri="{FF2B5EF4-FFF2-40B4-BE49-F238E27FC236}">
                <a16:creationId xmlns:a16="http://schemas.microsoft.com/office/drawing/2014/main" xmlns="" id="{534A904F-7F08-4E1B-8C16-964074AA584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2B88843E-EADC-4F44-8C1B-FB2783EE91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8754" y="2151"/>
            <a:ext cx="7212193" cy="963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2408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"/>
    </mc:Choice>
    <mc:Fallback xmlns="">
      <p:transition spd="slow" advClick="0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F02292ED-9FB0-472F-8386-0DDA302CE9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CD65E4B4-8F58-4533-B950-2E79FEEA7F2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26" t="28939" r="-7687" b="4814"/>
          <a:stretch/>
        </p:blipFill>
        <p:spPr>
          <a:xfrm>
            <a:off x="4118344" y="1488636"/>
            <a:ext cx="1357546" cy="963251"/>
          </a:xfrm>
          <a:prstGeom prst="ellipse">
            <a:avLst/>
          </a:prstGeom>
          <a:ln w="38100">
            <a:solidFill>
              <a:schemeClr val="bg1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8B0B0A57-3CB7-4FF1-8634-11DD30DBDD9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6271" y="2451887"/>
            <a:ext cx="744921" cy="581340"/>
          </a:xfrm>
          <a:prstGeom prst="ellipse">
            <a:avLst/>
          </a:prstGeom>
          <a:ln w="38100">
            <a:solidFill>
              <a:schemeClr val="bg1"/>
            </a:solidFill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B94821D7-0B74-4C11-A776-5B1EC868BF3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2187" y="1790827"/>
            <a:ext cx="566108" cy="581340"/>
          </a:xfrm>
          <a:prstGeom prst="ellipse">
            <a:avLst/>
          </a:prstGeom>
          <a:ln w="38100">
            <a:solidFill>
              <a:schemeClr val="bg1"/>
            </a:solidFill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3A226D2E-E216-4E2A-92E5-1BAE70A2D13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0049" y="4235075"/>
            <a:ext cx="601891" cy="454918"/>
          </a:xfrm>
          <a:prstGeom prst="ellipse">
            <a:avLst/>
          </a:prstGeom>
          <a:ln w="38100">
            <a:solidFill>
              <a:schemeClr val="bg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F1EDC29F-F294-4491-844E-B5AF737281E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8754" y="2151"/>
            <a:ext cx="7212193" cy="963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414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0931A4BC-1DAB-451D-946E-A426039CAD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826" y="358776"/>
            <a:ext cx="2725148" cy="2901948"/>
          </a:xfrm>
          <a:prstGeom prst="rect">
            <a:avLst/>
          </a:prstGeom>
        </p:spPr>
      </p:pic>
      <p:pic>
        <p:nvPicPr>
          <p:cNvPr id="8" name="Picture 7" descr="A close up of a map&#10;&#10;Description generated with high confidence">
            <a:extLst>
              <a:ext uri="{FF2B5EF4-FFF2-40B4-BE49-F238E27FC236}">
                <a16:creationId xmlns:a16="http://schemas.microsoft.com/office/drawing/2014/main" xmlns="" id="{DC40A4D1-3CAF-415E-A889-F49EBEE11CF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63" r="47002" b="14784"/>
          <a:stretch/>
        </p:blipFill>
        <p:spPr>
          <a:xfrm>
            <a:off x="3275427" y="0"/>
            <a:ext cx="4725573" cy="6019800"/>
          </a:xfrm>
          <a:prstGeom prst="rect">
            <a:avLst/>
          </a:prstGeom>
        </p:spPr>
      </p:pic>
      <p:pic>
        <p:nvPicPr>
          <p:cNvPr id="9" name="Picture 8" descr="A close up of a map&#10;&#10;Description generated with high confidence">
            <a:extLst>
              <a:ext uri="{FF2B5EF4-FFF2-40B4-BE49-F238E27FC236}">
                <a16:creationId xmlns:a16="http://schemas.microsoft.com/office/drawing/2014/main" xmlns="" id="{552E8972-A6CD-48FF-8E70-5B1F7CDFE3B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29" t="10863" r="5229" b="30549"/>
          <a:stretch/>
        </p:blipFill>
        <p:spPr>
          <a:xfrm>
            <a:off x="8058150" y="0"/>
            <a:ext cx="3820024" cy="4743450"/>
          </a:xfrm>
          <a:prstGeom prst="rect">
            <a:avLst/>
          </a:prstGeom>
        </p:spPr>
      </p:pic>
      <p:pic>
        <p:nvPicPr>
          <p:cNvPr id="10" name="Picture 9" descr="A close up of a map&#10;&#10;Description generated with high confidence">
            <a:extLst>
              <a:ext uri="{FF2B5EF4-FFF2-40B4-BE49-F238E27FC236}">
                <a16:creationId xmlns:a16="http://schemas.microsoft.com/office/drawing/2014/main" xmlns="" id="{1900AD1B-3259-4447-88BA-EBBB64849A0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779" t="83335" r="1710" b="1881"/>
          <a:stretch/>
        </p:blipFill>
        <p:spPr>
          <a:xfrm>
            <a:off x="3180177" y="6019800"/>
            <a:ext cx="9011823" cy="1196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3049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om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79422" y="1744859"/>
            <a:ext cx="2576224" cy="848168"/>
          </a:xfrm>
          <a:prstGeom prst="rect">
            <a:avLst/>
          </a:prstGeom>
          <a:noFill/>
          <a:extLst/>
        </p:spPr>
      </p:pic>
      <p:pic>
        <p:nvPicPr>
          <p:cNvPr id="9" name="Picture 8" descr="http://www.ease-storage.eu/tl_files/ease-documents/0.%20Members%20Only/GRID+STORAGE/Grid+Storage.jpg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1937"/>
          <a:stretch/>
        </p:blipFill>
        <p:spPr bwMode="auto">
          <a:xfrm>
            <a:off x="2048663" y="2508213"/>
            <a:ext cx="1032002" cy="49411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4" name="Picture 16" descr="http://www.gridplus.eu/images/EEGIlogo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0993" y="1500974"/>
            <a:ext cx="2064000" cy="805683"/>
          </a:xfrm>
          <a:prstGeom prst="rect">
            <a:avLst/>
          </a:prstGeom>
          <a:noFill/>
          <a:extLst/>
        </p:spPr>
      </p:pic>
      <p:pic>
        <p:nvPicPr>
          <p:cNvPr id="15" name="Picture 20" descr="Home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9647" y="2503037"/>
            <a:ext cx="1032000" cy="466967"/>
          </a:xfrm>
          <a:prstGeom prst="rect">
            <a:avLst/>
          </a:prstGeom>
          <a:noFill/>
          <a:extLst/>
        </p:spPr>
      </p:pic>
      <p:grpSp>
        <p:nvGrpSpPr>
          <p:cNvPr id="5" name="4 Grupo"/>
          <p:cNvGrpSpPr/>
          <p:nvPr/>
        </p:nvGrpSpPr>
        <p:grpSpPr>
          <a:xfrm>
            <a:off x="233965" y="2632342"/>
            <a:ext cx="7110485" cy="1527524"/>
            <a:chOff x="1193182" y="2550733"/>
            <a:chExt cx="5319414" cy="1527524"/>
          </a:xfrm>
        </p:grpSpPr>
        <p:cxnSp>
          <p:nvCxnSpPr>
            <p:cNvPr id="6" name="5 Conector recto"/>
            <p:cNvCxnSpPr/>
            <p:nvPr/>
          </p:nvCxnSpPr>
          <p:spPr>
            <a:xfrm flipH="1" flipV="1">
              <a:off x="1193182" y="2759090"/>
              <a:ext cx="2669532" cy="1319166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16 Conector recto"/>
            <p:cNvCxnSpPr/>
            <p:nvPr/>
          </p:nvCxnSpPr>
          <p:spPr>
            <a:xfrm flipV="1">
              <a:off x="3862714" y="2550733"/>
              <a:ext cx="2649882" cy="1527524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6287" y="4214457"/>
            <a:ext cx="2000250" cy="204787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CF4B1726-6F41-4242-97A9-EBB1F8CEF146}"/>
              </a:ext>
            </a:extLst>
          </p:cNvPr>
          <p:cNvSpPr/>
          <p:nvPr/>
        </p:nvSpPr>
        <p:spPr>
          <a:xfrm>
            <a:off x="4786537" y="5057119"/>
            <a:ext cx="731831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fr-BE" dirty="0">
                <a:latin typeface="Arial" panose="020B0604020202020204" pitchFamily="34" charset="0"/>
                <a:cs typeface="Arial" panose="020B0604020202020204" pitchFamily="34" charset="0"/>
              </a:rPr>
              <a:t>Main objective </a:t>
            </a:r>
            <a:r>
              <a:rPr lang="fr-BE" dirty="0" err="1"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fr-BE" dirty="0">
                <a:latin typeface="Arial" panose="020B0604020202020204" pitchFamily="34" charset="0"/>
                <a:cs typeface="Arial" panose="020B0604020202020204" pitchFamily="34" charset="0"/>
              </a:rPr>
              <a:t> to </a:t>
            </a:r>
            <a:r>
              <a:rPr lang="fr-BE" dirty="0" err="1">
                <a:latin typeface="Arial" panose="020B0604020202020204" pitchFamily="34" charset="0"/>
                <a:cs typeface="Arial" panose="020B0604020202020204" pitchFamily="34" charset="0"/>
              </a:rPr>
              <a:t>address</a:t>
            </a:r>
            <a:r>
              <a:rPr lang="fr-BE" dirty="0">
                <a:latin typeface="Arial" panose="020B0604020202020204" pitchFamily="34" charset="0"/>
                <a:cs typeface="Arial" panose="020B0604020202020204" pitchFamily="34" charset="0"/>
              </a:rPr>
              <a:t> the innovation challenges in </a:t>
            </a:r>
            <a:r>
              <a:rPr lang="fr-BE" b="1" dirty="0" err="1">
                <a:latin typeface="Arial" panose="020B0604020202020204" pitchFamily="34" charset="0"/>
                <a:cs typeface="Arial" panose="020B0604020202020204" pitchFamily="34" charset="0"/>
              </a:rPr>
              <a:t>energy</a:t>
            </a:r>
            <a:r>
              <a:rPr lang="fr-BE" b="1" dirty="0">
                <a:latin typeface="Arial" panose="020B0604020202020204" pitchFamily="34" charset="0"/>
                <a:cs typeface="Arial" panose="020B0604020202020204" pitchFamily="34" charset="0"/>
              </a:rPr>
              <a:t> system </a:t>
            </a:r>
            <a:r>
              <a:rPr lang="fr-BE" dirty="0"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fr-BE" b="1" dirty="0" err="1">
                <a:latin typeface="Arial" panose="020B0604020202020204" pitchFamily="34" charset="0"/>
                <a:cs typeface="Arial" panose="020B0604020202020204" pitchFamily="34" charset="0"/>
              </a:rPr>
              <a:t>market</a:t>
            </a:r>
            <a:r>
              <a:rPr lang="fr-BE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BE" b="1" dirty="0" err="1">
                <a:latin typeface="Arial" panose="020B0604020202020204" pitchFamily="34" charset="0"/>
                <a:cs typeface="Arial" panose="020B0604020202020204" pitchFamily="34" charset="0"/>
              </a:rPr>
              <a:t>evolution</a:t>
            </a:r>
            <a:r>
              <a:rPr lang="fr-BE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BE" dirty="0" err="1">
                <a:latin typeface="Arial" panose="020B0604020202020204" pitchFamily="34" charset="0"/>
                <a:cs typeface="Arial" panose="020B0604020202020204" pitchFamily="34" charset="0"/>
              </a:rPr>
              <a:t>necessary</a:t>
            </a:r>
            <a:r>
              <a:rPr lang="fr-BE" dirty="0">
                <a:latin typeface="Arial" panose="020B0604020202020204" pitchFamily="34" charset="0"/>
                <a:cs typeface="Arial" panose="020B0604020202020204" pitchFamily="34" charset="0"/>
              </a:rPr>
              <a:t> for </a:t>
            </a:r>
            <a:r>
              <a:rPr lang="fr-BE" dirty="0" err="1">
                <a:latin typeface="Arial" panose="020B0604020202020204" pitchFamily="34" charset="0"/>
                <a:cs typeface="Arial" panose="020B0604020202020204" pitchFamily="34" charset="0"/>
              </a:rPr>
              <a:t>achieving</a:t>
            </a:r>
            <a:r>
              <a:rPr lang="fr-B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BE" dirty="0" err="1">
                <a:latin typeface="Arial" panose="020B0604020202020204" pitchFamily="34" charset="0"/>
                <a:cs typeface="Arial" panose="020B0604020202020204" pitchFamily="34" charset="0"/>
              </a:rPr>
              <a:t>climate</a:t>
            </a:r>
            <a:r>
              <a:rPr lang="fr-BE" dirty="0">
                <a:latin typeface="Arial" panose="020B0604020202020204" pitchFamily="34" charset="0"/>
                <a:cs typeface="Arial" panose="020B0604020202020204" pitchFamily="34" charset="0"/>
              </a:rPr>
              <a:t> protection and </a:t>
            </a:r>
            <a:r>
              <a:rPr lang="fr-BE" b="1" dirty="0" err="1">
                <a:latin typeface="Arial" panose="020B0604020202020204" pitchFamily="34" charset="0"/>
                <a:cs typeface="Arial" panose="020B0604020202020204" pitchFamily="34" charset="0"/>
              </a:rPr>
              <a:t>renewables</a:t>
            </a:r>
            <a:r>
              <a:rPr lang="fr-BE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BE" b="1" dirty="0" err="1">
                <a:latin typeface="Arial" panose="020B0604020202020204" pitchFamily="34" charset="0"/>
                <a:cs typeface="Arial" panose="020B0604020202020204" pitchFamily="34" charset="0"/>
              </a:rPr>
              <a:t>integration</a:t>
            </a:r>
            <a:r>
              <a:rPr lang="fr-B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BE" dirty="0" err="1"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lang="fr-B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BE" dirty="0" err="1">
                <a:latin typeface="Arial" panose="020B0604020202020204" pitchFamily="34" charset="0"/>
                <a:cs typeface="Arial" panose="020B0604020202020204" pitchFamily="34" charset="0"/>
              </a:rPr>
              <a:t>affordability</a:t>
            </a:r>
            <a:r>
              <a:rPr lang="fr-BE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fr-BE" dirty="0" err="1">
                <a:latin typeface="Arial" panose="020B0604020202020204" pitchFamily="34" charset="0"/>
                <a:cs typeface="Arial" panose="020B0604020202020204" pitchFamily="34" charset="0"/>
              </a:rPr>
              <a:t>security</a:t>
            </a:r>
            <a:r>
              <a:rPr lang="fr-BE" dirty="0"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fr-BE" dirty="0" err="1">
                <a:latin typeface="Arial" panose="020B0604020202020204" pitchFamily="34" charset="0"/>
                <a:cs typeface="Arial" panose="020B0604020202020204" pitchFamily="34" charset="0"/>
              </a:rPr>
              <a:t>supply</a:t>
            </a:r>
            <a:r>
              <a:rPr lang="fr-BE" dirty="0">
                <a:latin typeface="Arial" panose="020B0604020202020204" pitchFamily="34" charset="0"/>
                <a:cs typeface="Arial" panose="020B0604020202020204" pitchFamily="34" charset="0"/>
              </a:rPr>
              <a:t>  ... </a:t>
            </a:r>
            <a:r>
              <a:rPr lang="fr-BE" dirty="0" err="1">
                <a:latin typeface="Arial" panose="020B0604020202020204" pitchFamily="34" charset="0"/>
                <a:cs typeface="Arial" panose="020B0604020202020204" pitchFamily="34" charset="0"/>
              </a:rPr>
              <a:t>beyond</a:t>
            </a:r>
            <a:r>
              <a:rPr lang="fr-BE" dirty="0">
                <a:latin typeface="Arial" panose="020B0604020202020204" pitchFamily="34" charset="0"/>
                <a:cs typeface="Arial" panose="020B0604020202020204" pitchFamily="34" charset="0"/>
              </a:rPr>
              <a:t> smart </a:t>
            </a:r>
            <a:r>
              <a:rPr lang="fr-BE" dirty="0" err="1">
                <a:latin typeface="Arial" panose="020B0604020202020204" pitchFamily="34" charset="0"/>
                <a:cs typeface="Arial" panose="020B0604020202020204" pitchFamily="34" charset="0"/>
              </a:rPr>
              <a:t>electricity</a:t>
            </a:r>
            <a:r>
              <a:rPr lang="fr-B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BE" dirty="0" err="1">
                <a:latin typeface="Arial" panose="020B0604020202020204" pitchFamily="34" charset="0"/>
                <a:cs typeface="Arial" panose="020B0604020202020204" pitchFamily="34" charset="0"/>
              </a:rPr>
              <a:t>grids</a:t>
            </a:r>
            <a:r>
              <a:rPr lang="fr-BE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fr-BE" dirty="0" err="1">
                <a:latin typeface="Arial" panose="020B0604020202020204" pitchFamily="34" charset="0"/>
                <a:cs typeface="Arial" panose="020B0604020202020204" pitchFamily="34" charset="0"/>
              </a:rPr>
              <a:t>whole</a:t>
            </a:r>
            <a:r>
              <a:rPr lang="fr-B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BE" dirty="0" err="1">
                <a:latin typeface="Arial" panose="020B0604020202020204" pitchFamily="34" charset="0"/>
                <a:cs typeface="Arial" panose="020B0604020202020204" pitchFamily="34" charset="0"/>
              </a:rPr>
              <a:t>energy</a:t>
            </a:r>
            <a:r>
              <a:rPr lang="fr-BE" dirty="0">
                <a:latin typeface="Arial" panose="020B0604020202020204" pitchFamily="34" charset="0"/>
                <a:cs typeface="Arial" panose="020B0604020202020204" pitchFamily="34" charset="0"/>
              </a:rPr>
              <a:t> system)</a:t>
            </a:r>
          </a:p>
        </p:txBody>
      </p:sp>
      <p:sp>
        <p:nvSpPr>
          <p:cNvPr id="7" name="Oval 6"/>
          <p:cNvSpPr/>
          <p:nvPr/>
        </p:nvSpPr>
        <p:spPr>
          <a:xfrm>
            <a:off x="7709338" y="2632342"/>
            <a:ext cx="4395510" cy="203425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new focus on innovation / implementation and on sector coupling</a:t>
            </a:r>
            <a:endParaRPr lang="en-US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C79AE51E-4B62-476B-BB17-F8E9BB4C930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4472" y="0"/>
            <a:ext cx="11717528" cy="118272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DAC220ED-EBD1-4FD5-AA0B-490EE32BF630}"/>
              </a:ext>
            </a:extLst>
          </p:cNvPr>
          <p:cNvSpPr txBox="1"/>
          <p:nvPr/>
        </p:nvSpPr>
        <p:spPr>
          <a:xfrm>
            <a:off x="969846" y="5238394"/>
            <a:ext cx="15350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>
                <a:latin typeface="Arial" panose="020B0604020202020204" pitchFamily="34" charset="0"/>
                <a:cs typeface="Arial" panose="020B0604020202020204" pitchFamily="34" charset="0"/>
              </a:rPr>
              <a:t>2016</a:t>
            </a:r>
            <a:endParaRPr lang="en-GB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6860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 animBg="1"/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xmlns="" id="{67C6EF01-6979-434E-B6BC-D196388FF1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5333" y="-946499"/>
            <a:ext cx="9354856" cy="818549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0FC1DB2-B9EA-41F1-B453-2F55E4AE7E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14300"/>
            <a:ext cx="3243353" cy="351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9566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028AC0D-B5F8-4348-9B6E-31109C5B14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 descr="A picture containing text, map&#10;&#10;Description generated with very high confidence">
            <a:extLst>
              <a:ext uri="{FF2B5EF4-FFF2-40B4-BE49-F238E27FC236}">
                <a16:creationId xmlns:a16="http://schemas.microsoft.com/office/drawing/2014/main" xmlns="" id="{534A904F-7F08-4E1B-8C16-964074AA584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8B308E8-98A6-48A4-A99F-3B2352A4BF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45083"/>
            <a:ext cx="8004742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013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"/>
    </mc:Choice>
    <mc:Fallback xmlns="">
      <p:transition spd="slow" advClick="0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F02292ED-9FB0-472F-8386-0DDA302CE9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7E2019B0-6ED7-4203-AB17-D057971E4D3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1396" y="2608956"/>
            <a:ext cx="1166579" cy="820044"/>
          </a:xfrm>
          <a:prstGeom prst="ellipse">
            <a:avLst/>
          </a:prstGeom>
          <a:ln w="38100">
            <a:solidFill>
              <a:schemeClr val="bg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89269FB5-2DFA-488F-9DCB-ABBD4E9D15C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-45083"/>
            <a:ext cx="8004742" cy="1072989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DCF21623-A969-49CF-819E-86C5F72AF5A6}"/>
              </a:ext>
            </a:extLst>
          </p:cNvPr>
          <p:cNvGrpSpPr/>
          <p:nvPr/>
        </p:nvGrpSpPr>
        <p:grpSpPr>
          <a:xfrm>
            <a:off x="1106888" y="1117601"/>
            <a:ext cx="1590593" cy="1625012"/>
            <a:chOff x="1106888" y="1117601"/>
            <a:chExt cx="1590593" cy="1625012"/>
          </a:xfrm>
        </p:grpSpPr>
        <p:pic>
          <p:nvPicPr>
            <p:cNvPr id="13" name="Content Placeholder 9">
              <a:extLst>
                <a:ext uri="{FF2B5EF4-FFF2-40B4-BE49-F238E27FC236}">
                  <a16:creationId xmlns:a16="http://schemas.microsoft.com/office/drawing/2014/main" xmlns="" id="{3DE3A4B5-EC49-4383-B2C7-76CD9BE3E0A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67154" y="1117601"/>
              <a:ext cx="1030327" cy="1625012"/>
            </a:xfrm>
            <a:prstGeom prst="ellipse">
              <a:avLst/>
            </a:prstGeom>
            <a:ln w="38100">
              <a:solidFill>
                <a:schemeClr val="bg1"/>
              </a:solidFill>
            </a:ln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E2F6643A-5CED-4DB7-9280-21C363958198}"/>
                </a:ext>
              </a:extLst>
            </p:cNvPr>
            <p:cNvSpPr txBox="1"/>
            <p:nvPr/>
          </p:nvSpPr>
          <p:spPr>
            <a:xfrm>
              <a:off x="1106888" y="1412707"/>
              <a:ext cx="70504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dirty="0" err="1">
                  <a:solidFill>
                    <a:schemeClr val="bg1"/>
                  </a:solidFill>
                </a:rPr>
                <a:t>PtG</a:t>
              </a:r>
              <a:endParaRPr lang="en-GB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AFADA709-9CE0-4E6D-A27B-0E18ADF93B0E}"/>
              </a:ext>
            </a:extLst>
          </p:cNvPr>
          <p:cNvGrpSpPr/>
          <p:nvPr/>
        </p:nvGrpSpPr>
        <p:grpSpPr>
          <a:xfrm>
            <a:off x="2987040" y="1633765"/>
            <a:ext cx="2167072" cy="1236610"/>
            <a:chOff x="2987040" y="1633765"/>
            <a:chExt cx="2167072" cy="1236610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xmlns="" id="{59F3ACD6-1B91-47BF-8777-572508ADE85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87040" y="1848074"/>
              <a:ext cx="1490276" cy="1022301"/>
            </a:xfrm>
            <a:prstGeom prst="ellipse">
              <a:avLst/>
            </a:prstGeom>
            <a:ln w="38100">
              <a:solidFill>
                <a:schemeClr val="bg1"/>
              </a:solidFill>
            </a:ln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xmlns="" id="{FE260E4D-2FE0-4EFF-9DF6-7764B6295DA5}"/>
                </a:ext>
              </a:extLst>
            </p:cNvPr>
            <p:cNvSpPr txBox="1"/>
            <p:nvPr/>
          </p:nvSpPr>
          <p:spPr>
            <a:xfrm>
              <a:off x="4123785" y="1633765"/>
              <a:ext cx="103032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dirty="0" err="1">
                  <a:solidFill>
                    <a:schemeClr val="bg1"/>
                  </a:solidFill>
                </a:rPr>
                <a:t>GtP&amp;H</a:t>
              </a:r>
              <a:endParaRPr lang="en-GB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FB35C07A-45BA-410E-A2AE-FC89518F7E32}"/>
              </a:ext>
            </a:extLst>
          </p:cNvPr>
          <p:cNvGrpSpPr/>
          <p:nvPr/>
        </p:nvGrpSpPr>
        <p:grpSpPr>
          <a:xfrm>
            <a:off x="8817809" y="3222864"/>
            <a:ext cx="2722526" cy="927717"/>
            <a:chOff x="8817809" y="3222864"/>
            <a:chExt cx="2722526" cy="927717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xmlns="" id="{14FF7BD1-A90D-45AB-9A7B-78DAD29903A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17809" y="3450470"/>
              <a:ext cx="1766335" cy="700111"/>
            </a:xfrm>
            <a:prstGeom prst="roundRect">
              <a:avLst/>
            </a:prstGeom>
            <a:ln w="38100">
              <a:solidFill>
                <a:schemeClr val="bg1"/>
              </a:solidFill>
            </a:ln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xmlns="" id="{9CD8C74D-1EA8-402A-9C0B-1BCF54184B68}"/>
                </a:ext>
              </a:extLst>
            </p:cNvPr>
            <p:cNvSpPr txBox="1"/>
            <p:nvPr/>
          </p:nvSpPr>
          <p:spPr>
            <a:xfrm>
              <a:off x="10510008" y="3222864"/>
              <a:ext cx="103032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dirty="0" err="1">
                  <a:solidFill>
                    <a:schemeClr val="bg1"/>
                  </a:solidFill>
                </a:rPr>
                <a:t>PtL</a:t>
              </a:r>
              <a:endParaRPr lang="en-GB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10451B92-4239-48BD-939C-6538605C5978}"/>
              </a:ext>
            </a:extLst>
          </p:cNvPr>
          <p:cNvGrpSpPr/>
          <p:nvPr/>
        </p:nvGrpSpPr>
        <p:grpSpPr>
          <a:xfrm>
            <a:off x="8778437" y="4707499"/>
            <a:ext cx="1910761" cy="762351"/>
            <a:chOff x="8778437" y="4707499"/>
            <a:chExt cx="1910761" cy="762351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xmlns="" id="{955B41A3-D5CB-4A1D-A46B-354F1960DB6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78437" y="4838620"/>
              <a:ext cx="883722" cy="631230"/>
            </a:xfrm>
            <a:prstGeom prst="ellipse">
              <a:avLst/>
            </a:prstGeom>
            <a:ln w="38100">
              <a:solidFill>
                <a:schemeClr val="bg1"/>
              </a:solidFill>
            </a:ln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xmlns="" id="{34496CCC-8248-46B8-A1DA-58006D3637A4}"/>
                </a:ext>
              </a:extLst>
            </p:cNvPr>
            <p:cNvSpPr txBox="1"/>
            <p:nvPr/>
          </p:nvSpPr>
          <p:spPr>
            <a:xfrm>
              <a:off x="9658871" y="4707499"/>
              <a:ext cx="103032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dirty="0" err="1">
                  <a:solidFill>
                    <a:schemeClr val="bg1"/>
                  </a:solidFill>
                </a:rPr>
                <a:t>PtH</a:t>
              </a:r>
              <a:endParaRPr lang="en-GB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08779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map, text&#10;&#10;Description generated with high confidence">
            <a:extLst>
              <a:ext uri="{FF2B5EF4-FFF2-40B4-BE49-F238E27FC236}">
                <a16:creationId xmlns:a16="http://schemas.microsoft.com/office/drawing/2014/main" xmlns="" id="{3522CEEF-9D99-489D-94FA-B48CEDFC994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80" b="59232"/>
          <a:stretch/>
        </p:blipFill>
        <p:spPr>
          <a:xfrm>
            <a:off x="3669368" y="-28872"/>
            <a:ext cx="7615625" cy="1738948"/>
          </a:xfrm>
          <a:prstGeom prst="rect">
            <a:avLst/>
          </a:prstGeom>
        </p:spPr>
      </p:pic>
      <p:pic>
        <p:nvPicPr>
          <p:cNvPr id="5" name="Picture 4" descr="A picture containing map, text&#10;&#10;Description generated with high confidence">
            <a:extLst>
              <a:ext uri="{FF2B5EF4-FFF2-40B4-BE49-F238E27FC236}">
                <a16:creationId xmlns:a16="http://schemas.microsoft.com/office/drawing/2014/main" xmlns="" id="{A193802B-BB7C-447A-9E8E-4E3C750B020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2" t="40835" r="1252" b="23834"/>
          <a:stretch/>
        </p:blipFill>
        <p:spPr>
          <a:xfrm>
            <a:off x="4036868" y="1710076"/>
            <a:ext cx="7164532" cy="3201987"/>
          </a:xfrm>
          <a:prstGeom prst="roundRect">
            <a:avLst/>
          </a:prstGeom>
        </p:spPr>
      </p:pic>
      <p:pic>
        <p:nvPicPr>
          <p:cNvPr id="6" name="Picture 5" descr="A picture containing map, text&#10;&#10;Description generated with high confidence">
            <a:extLst>
              <a:ext uri="{FF2B5EF4-FFF2-40B4-BE49-F238E27FC236}">
                <a16:creationId xmlns:a16="http://schemas.microsoft.com/office/drawing/2014/main" xmlns="" id="{9282A9A7-6170-42A7-9559-F9E33A97667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2" t="76233" r="5754" b="2174"/>
          <a:stretch/>
        </p:blipFill>
        <p:spPr>
          <a:xfrm>
            <a:off x="4036868" y="4892514"/>
            <a:ext cx="6851127" cy="196548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0F8D2F1-2871-4552-814E-A1931D0564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3911" y="95766"/>
            <a:ext cx="3443494" cy="5212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0478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text, map&#10;&#10;Description generated with very high confidence">
            <a:extLst>
              <a:ext uri="{FF2B5EF4-FFF2-40B4-BE49-F238E27FC236}">
                <a16:creationId xmlns:a16="http://schemas.microsoft.com/office/drawing/2014/main" xmlns="" id="{534A904F-7F08-4E1B-8C16-964074AA584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439ECB51-1C1D-44C6-9257-17F28F8945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65244"/>
            <a:ext cx="10760373" cy="1322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8598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"/>
    </mc:Choice>
    <mc:Fallback xmlns="">
      <p:transition spd="slow" advClick="0" advTm="100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F02292ED-9FB0-472F-8386-0DDA302CE9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A18B943E-F79B-465A-A7E8-67D437E313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165244"/>
            <a:ext cx="10760373" cy="1322947"/>
          </a:xfrm>
          <a:prstGeom prst="rect">
            <a:avLst/>
          </a:prstGeom>
        </p:spPr>
      </p:pic>
      <p:pic>
        <p:nvPicPr>
          <p:cNvPr id="12" name="Content Placeholder 4" descr="A picture containing text, map&#10;&#10;Description generated with very high confidence">
            <a:extLst>
              <a:ext uri="{FF2B5EF4-FFF2-40B4-BE49-F238E27FC236}">
                <a16:creationId xmlns:a16="http://schemas.microsoft.com/office/drawing/2014/main" xmlns="" id="{E129736A-C0DB-4A68-B28F-9D4E3895966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35" t="19630" r="12993"/>
          <a:stretch/>
        </p:blipFill>
        <p:spPr>
          <a:xfrm>
            <a:off x="3465095" y="1695450"/>
            <a:ext cx="5984690" cy="39687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Content Placeholder 4" descr="A picture containing text, map&#10;&#10;Description generated with very high confidence">
            <a:extLst>
              <a:ext uri="{FF2B5EF4-FFF2-40B4-BE49-F238E27FC236}">
                <a16:creationId xmlns:a16="http://schemas.microsoft.com/office/drawing/2014/main" xmlns="" id="{DD06E4D3-862D-4428-A350-3E0C0734F52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96" t="74629" r="82196"/>
          <a:stretch/>
        </p:blipFill>
        <p:spPr>
          <a:xfrm>
            <a:off x="10401300" y="1809751"/>
            <a:ext cx="1573815" cy="17399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99219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1500" fill="hold"/>
                                        <p:tgtEl>
                                          <p:spTgt spid="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text, map&#10;&#10;Description generated with very high confidence">
            <a:extLst>
              <a:ext uri="{FF2B5EF4-FFF2-40B4-BE49-F238E27FC236}">
                <a16:creationId xmlns:a16="http://schemas.microsoft.com/office/drawing/2014/main" xmlns="" id="{534A904F-7F08-4E1B-8C16-964074AA584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C92CA121-9B3F-4141-AFCF-CA0675D4A6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7294" y="-107373"/>
            <a:ext cx="6767147" cy="1176630"/>
          </a:xfrm>
          <a:prstGeom prst="rect">
            <a:avLst/>
          </a:prstGeom>
        </p:spPr>
      </p:pic>
      <p:pic>
        <p:nvPicPr>
          <p:cNvPr id="3" name="Picture 2" descr="A close up of a sign&#10;&#10;Description generated with very high confidence">
            <a:extLst>
              <a:ext uri="{FF2B5EF4-FFF2-40B4-BE49-F238E27FC236}">
                <a16:creationId xmlns:a16="http://schemas.microsoft.com/office/drawing/2014/main" xmlns="" id="{01708E6D-88C8-4F29-8DD1-BCE5EE6DE5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200" y="2933700"/>
            <a:ext cx="1371600" cy="99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6991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"/>
    </mc:Choice>
    <mc:Fallback xmlns="">
      <p:transition spd="slow" advClick="0" advTm="100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F02292ED-9FB0-472F-8386-0DDA302CE9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AAB7F1F7-4C22-457E-86CF-6C19F7A7E78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6783" y="2755835"/>
            <a:ext cx="669416" cy="872720"/>
          </a:xfrm>
          <a:prstGeom prst="round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50E58078-9C9E-453E-BE13-2DEDA25CEA1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155" t="505" r="23924" b="24644"/>
          <a:stretch/>
        </p:blipFill>
        <p:spPr>
          <a:xfrm>
            <a:off x="6096000" y="2111519"/>
            <a:ext cx="563853" cy="458061"/>
          </a:xfrm>
          <a:prstGeom prst="round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513FC204-1FCD-494F-ADBB-E90AED54FEB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4107" y="1585675"/>
            <a:ext cx="509263" cy="525844"/>
          </a:xfrm>
          <a:prstGeom prst="round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39D0B235-047A-409F-B68C-CDBB4F3CB9F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7376" y="121207"/>
            <a:ext cx="1316600" cy="1035529"/>
          </a:xfrm>
          <a:prstGeom prst="round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4D6A9A03-BA78-4664-802A-4400498A3B3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6060" y="4832110"/>
            <a:ext cx="734934" cy="908289"/>
          </a:xfrm>
          <a:prstGeom prst="round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11267DE8-A151-43D9-A29E-A84846DAB5DF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12"/>
          <a:stretch/>
        </p:blipFill>
        <p:spPr>
          <a:xfrm>
            <a:off x="7374835" y="2666142"/>
            <a:ext cx="889141" cy="597173"/>
          </a:xfrm>
          <a:prstGeom prst="round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18" name="Content Placeholder 4" descr="A picture containing text, map&#10;&#10;Description generated with very high confidence">
            <a:extLst>
              <a:ext uri="{FF2B5EF4-FFF2-40B4-BE49-F238E27FC236}">
                <a16:creationId xmlns:a16="http://schemas.microsoft.com/office/drawing/2014/main" xmlns="" id="{88A67E8E-3195-4454-AFBC-935358C8BAAF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71" t="79457" r="33971" b="14962"/>
          <a:stretch/>
        </p:blipFill>
        <p:spPr>
          <a:xfrm>
            <a:off x="2963859" y="5484675"/>
            <a:ext cx="5091195" cy="382725"/>
          </a:xfrm>
          <a:prstGeom prst="round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19" name="Content Placeholder 4" descr="A picture containing text, map&#10;&#10;Description generated with very high confidence">
            <a:extLst>
              <a:ext uri="{FF2B5EF4-FFF2-40B4-BE49-F238E27FC236}">
                <a16:creationId xmlns:a16="http://schemas.microsoft.com/office/drawing/2014/main" xmlns="" id="{F4AE74B9-5722-4F15-BD03-E1DA0AE00700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812" t="45362" r="27813" b="11111"/>
          <a:stretch/>
        </p:blipFill>
        <p:spPr>
          <a:xfrm>
            <a:off x="8242300" y="3123615"/>
            <a:ext cx="533400" cy="2985086"/>
          </a:xfrm>
          <a:prstGeom prst="round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EBD05D59-6155-4D8A-9B81-2F06991F7D48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33" t="-5360" b="48732"/>
          <a:stretch/>
        </p:blipFill>
        <p:spPr>
          <a:xfrm>
            <a:off x="9205089" y="3347012"/>
            <a:ext cx="546637" cy="734993"/>
          </a:xfrm>
          <a:prstGeom prst="round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DC782201-5FBE-4F73-810F-243C8BCCC498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46957" r="-963"/>
          <a:stretch/>
        </p:blipFill>
        <p:spPr>
          <a:xfrm>
            <a:off x="8803263" y="4045352"/>
            <a:ext cx="803724" cy="688453"/>
          </a:xfrm>
          <a:prstGeom prst="round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21" name="Content Placeholder 4" descr="A picture containing text, map&#10;&#10;Description generated with very high confidence">
            <a:extLst>
              <a:ext uri="{FF2B5EF4-FFF2-40B4-BE49-F238E27FC236}">
                <a16:creationId xmlns:a16="http://schemas.microsoft.com/office/drawing/2014/main" xmlns="" id="{353757BD-6736-416A-89C4-D0D3F29E5BCB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8" t="92572" r="80179" b="3446"/>
          <a:stretch/>
        </p:blipFill>
        <p:spPr>
          <a:xfrm>
            <a:off x="641349" y="6350000"/>
            <a:ext cx="1778001" cy="273050"/>
          </a:xfrm>
          <a:prstGeom prst="round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E42C8B9C-6754-436A-AB68-3F8A3A2A2BF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-107294" y="-107373"/>
            <a:ext cx="6767147" cy="1176630"/>
          </a:xfrm>
          <a:prstGeom prst="rect">
            <a:avLst/>
          </a:prstGeom>
        </p:spPr>
      </p:pic>
      <p:pic>
        <p:nvPicPr>
          <p:cNvPr id="4" name="Picture 3" descr="A close up of a sign&#10;&#10;Description generated with very high confidence">
            <a:extLst>
              <a:ext uri="{FF2B5EF4-FFF2-40B4-BE49-F238E27FC236}">
                <a16:creationId xmlns:a16="http://schemas.microsoft.com/office/drawing/2014/main" xmlns="" id="{A26FCBAD-C296-4C3E-874B-5EAF4D7D222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0925" y="2131675"/>
            <a:ext cx="740031" cy="534467"/>
          </a:xfrm>
          <a:prstGeom prst="round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7" name="Picture 6" descr="A picture containing text, map&#10;&#10;Description generated with very high confidence">
            <a:extLst>
              <a:ext uri="{FF2B5EF4-FFF2-40B4-BE49-F238E27FC236}">
                <a16:creationId xmlns:a16="http://schemas.microsoft.com/office/drawing/2014/main" xmlns="" id="{963895A0-C52D-4E02-A108-69A675ECF55F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4058" y="906219"/>
            <a:ext cx="1075314" cy="987831"/>
          </a:xfrm>
          <a:prstGeom prst="round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1E7C9F3D-9903-4CA5-8BA5-F1FB6ED4625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8220" y="1928245"/>
            <a:ext cx="709197" cy="847953"/>
          </a:xfrm>
          <a:prstGeom prst="round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23" name="Picture 22" descr="A close up of a sign&#10;&#10;Description generated with high confidence">
            <a:extLst>
              <a:ext uri="{FF2B5EF4-FFF2-40B4-BE49-F238E27FC236}">
                <a16:creationId xmlns:a16="http://schemas.microsoft.com/office/drawing/2014/main" xmlns="" id="{47B42EAC-3C6C-4286-A154-1095E8532E9D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2405" y="809598"/>
            <a:ext cx="652667" cy="842814"/>
          </a:xfrm>
          <a:prstGeom prst="round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24" name="Picture 23" descr="A picture containing text&#10;&#10;Description generated with high confidence">
            <a:extLst>
              <a:ext uri="{FF2B5EF4-FFF2-40B4-BE49-F238E27FC236}">
                <a16:creationId xmlns:a16="http://schemas.microsoft.com/office/drawing/2014/main" xmlns="" id="{953800BB-C062-4C05-99E0-3966292A464D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82" b="39266"/>
          <a:stretch/>
        </p:blipFill>
        <p:spPr>
          <a:xfrm>
            <a:off x="4059322" y="3873771"/>
            <a:ext cx="2003747" cy="487117"/>
          </a:xfrm>
          <a:prstGeom prst="roundRect">
            <a:avLst/>
          </a:prstGeom>
          <a:ln w="381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341452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1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2000" fill="hold"/>
                                        <p:tgtEl>
                                          <p:spTgt spid="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" dur="2000" fill="hold"/>
                                        <p:tgtEl>
                                          <p:spTgt spid="2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6" dur="2000" fill="hold"/>
                                        <p:tgtEl>
                                          <p:spTgt spid="2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0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3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6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9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2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5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8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1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4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7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0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50"/>
                            </p:stCondLst>
                            <p:childTnLst>
                              <p:par>
                                <p:cTn id="6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750"/>
                            </p:stCondLst>
                            <p:childTnLst>
                              <p:par>
                                <p:cTn id="67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8" dur="2000" fill="hold"/>
                                        <p:tgtEl>
                                          <p:spTgt spid="1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750"/>
                            </p:stCondLst>
                            <p:childTnLst>
                              <p:par>
                                <p:cTn id="7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3250"/>
                            </p:stCondLst>
                            <p:childTnLst>
                              <p:par>
                                <p:cTn id="74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5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25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5750"/>
                            </p:stCondLst>
                            <p:childTnLst>
                              <p:par>
                                <p:cTn id="87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8" dur="2000" fill="hold"/>
                                        <p:tgtEl>
                                          <p:spTgt spid="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8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0" dur="2000" fill="hold"/>
                                        <p:tgtEl>
                                          <p:spTgt spid="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2" dur="2000" fill="hold"/>
                                        <p:tgtEl>
                                          <p:spTgt spid="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B31A79A8-9AD2-4A17-95AC-7A5E4BCECED0}"/>
              </a:ext>
            </a:extLst>
          </p:cNvPr>
          <p:cNvSpPr/>
          <p:nvPr/>
        </p:nvSpPr>
        <p:spPr>
          <a:xfrm>
            <a:off x="6950563" y="3584409"/>
            <a:ext cx="5241437" cy="70298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C600C33-3C5E-4EFB-816F-E429656A0C4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8331" b="63170"/>
          <a:stretch/>
        </p:blipFill>
        <p:spPr>
          <a:xfrm>
            <a:off x="-603617" y="261209"/>
            <a:ext cx="13399232" cy="233339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F9B740AB-BB9C-493A-A5CE-546230C8EF61}"/>
              </a:ext>
            </a:extLst>
          </p:cNvPr>
          <p:cNvSpPr txBox="1"/>
          <p:nvPr/>
        </p:nvSpPr>
        <p:spPr>
          <a:xfrm>
            <a:off x="2470057" y="478689"/>
            <a:ext cx="7251883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500" b="1" dirty="0" err="1">
                <a:latin typeface="Miso" pitchFamily="50" charset="0"/>
              </a:rPr>
              <a:t>Vision</a:t>
            </a:r>
            <a:r>
              <a:rPr lang="es-ES" sz="11500" b="1" dirty="0">
                <a:latin typeface="Miso" pitchFamily="50" charset="0"/>
              </a:rPr>
              <a:t> 2050</a:t>
            </a:r>
            <a:endParaRPr lang="en-GB" sz="11500" b="1" dirty="0">
              <a:latin typeface="Miso" pitchFamily="50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D9D2E5E7-C529-4CA9-A2BA-836C1EAEE68B}"/>
              </a:ext>
            </a:extLst>
          </p:cNvPr>
          <p:cNvSpPr/>
          <p:nvPr/>
        </p:nvSpPr>
        <p:spPr>
          <a:xfrm>
            <a:off x="1048600" y="2579745"/>
            <a:ext cx="11747015" cy="64149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4400" b="1" dirty="0">
                <a:solidFill>
                  <a:schemeClr val="tx1"/>
                </a:solidFill>
                <a:latin typeface="Miso" pitchFamily="50" charset="0"/>
              </a:rPr>
              <a:t>                              </a:t>
            </a:r>
            <a:r>
              <a:rPr lang="es-ES" sz="4400" b="1" dirty="0" err="1">
                <a:solidFill>
                  <a:schemeClr val="tx1"/>
                </a:solidFill>
                <a:latin typeface="Miso" pitchFamily="50" charset="0"/>
              </a:rPr>
              <a:t>Building</a:t>
            </a:r>
            <a:r>
              <a:rPr lang="es-ES" sz="4400" b="1" dirty="0">
                <a:solidFill>
                  <a:schemeClr val="tx1"/>
                </a:solidFill>
                <a:latin typeface="Miso" pitchFamily="50" charset="0"/>
              </a:rPr>
              <a:t> Blocks:</a:t>
            </a:r>
            <a:endParaRPr lang="en-GB" sz="4400" b="1" dirty="0">
              <a:solidFill>
                <a:schemeClr val="tx1"/>
              </a:solidFill>
              <a:latin typeface="Miso" pitchFamily="50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D9F00446-BBC0-4484-B5F9-70A51D6D44D8}"/>
              </a:ext>
            </a:extLst>
          </p:cNvPr>
          <p:cNvSpPr/>
          <p:nvPr/>
        </p:nvSpPr>
        <p:spPr>
          <a:xfrm>
            <a:off x="1222265" y="3199712"/>
            <a:ext cx="10094799" cy="70298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4400" b="1" dirty="0" err="1">
                <a:solidFill>
                  <a:schemeClr val="tx1"/>
                </a:solidFill>
                <a:latin typeface="Miso" pitchFamily="50" charset="0"/>
              </a:rPr>
              <a:t>The</a:t>
            </a:r>
            <a:r>
              <a:rPr lang="es-ES" sz="4400" b="1" dirty="0">
                <a:solidFill>
                  <a:schemeClr val="tx1"/>
                </a:solidFill>
                <a:latin typeface="Miso" pitchFamily="50" charset="0"/>
              </a:rPr>
              <a:t> </a:t>
            </a:r>
            <a:r>
              <a:rPr lang="es-ES" sz="4400" b="1" dirty="0" err="1">
                <a:solidFill>
                  <a:schemeClr val="tx1"/>
                </a:solidFill>
                <a:latin typeface="Miso" pitchFamily="50" charset="0"/>
              </a:rPr>
              <a:t>Ingredients</a:t>
            </a:r>
            <a:r>
              <a:rPr lang="es-ES" sz="4400" b="1" dirty="0">
                <a:solidFill>
                  <a:schemeClr val="tx1"/>
                </a:solidFill>
                <a:latin typeface="Miso" pitchFamily="50" charset="0"/>
              </a:rPr>
              <a:t> </a:t>
            </a:r>
            <a:r>
              <a:rPr lang="es-ES" sz="4400" b="1" dirty="0" err="1">
                <a:solidFill>
                  <a:schemeClr val="tx1"/>
                </a:solidFill>
                <a:latin typeface="Miso" pitchFamily="50" charset="0"/>
              </a:rPr>
              <a:t>of</a:t>
            </a:r>
            <a:r>
              <a:rPr lang="es-ES" sz="4400" b="1" dirty="0">
                <a:solidFill>
                  <a:schemeClr val="tx1"/>
                </a:solidFill>
                <a:latin typeface="Miso" pitchFamily="50" charset="0"/>
              </a:rPr>
              <a:t> </a:t>
            </a:r>
            <a:r>
              <a:rPr lang="es-ES" sz="4400" b="1" dirty="0" err="1">
                <a:solidFill>
                  <a:schemeClr val="tx1"/>
                </a:solidFill>
                <a:latin typeface="Miso" pitchFamily="50" charset="0"/>
              </a:rPr>
              <a:t>the</a:t>
            </a:r>
            <a:r>
              <a:rPr lang="es-ES" sz="4400" b="1" dirty="0">
                <a:solidFill>
                  <a:schemeClr val="tx1"/>
                </a:solidFill>
                <a:latin typeface="Miso" pitchFamily="50" charset="0"/>
              </a:rPr>
              <a:t> </a:t>
            </a:r>
            <a:r>
              <a:rPr lang="es-ES" sz="4400" b="1" dirty="0" err="1">
                <a:solidFill>
                  <a:schemeClr val="tx1"/>
                </a:solidFill>
                <a:latin typeface="Miso" pitchFamily="50" charset="0"/>
              </a:rPr>
              <a:t>Vision</a:t>
            </a:r>
            <a:endParaRPr lang="en-GB" sz="4400" b="1" dirty="0">
              <a:solidFill>
                <a:schemeClr val="tx1"/>
              </a:solidFill>
              <a:latin typeface="Miso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4364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  <p:bldP spid="8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close up of a map&#10;&#10;Description generated with high confidence">
            <a:extLst>
              <a:ext uri="{FF2B5EF4-FFF2-40B4-BE49-F238E27FC236}">
                <a16:creationId xmlns:a16="http://schemas.microsoft.com/office/drawing/2014/main" xmlns="" id="{FCFD59F9-C99C-4BE7-BD74-8AF27C000B4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44"/>
          <a:stretch/>
        </p:blipFill>
        <p:spPr>
          <a:xfrm>
            <a:off x="384650" y="1796904"/>
            <a:ext cx="4964104" cy="4952082"/>
          </a:xfrm>
          <a:prstGeom prst="rect">
            <a:avLst/>
          </a:prstGeom>
        </p:spPr>
      </p:pic>
      <p:sp>
        <p:nvSpPr>
          <p:cNvPr id="6" name="Pfeil: gebogen 5">
            <a:extLst>
              <a:ext uri="{FF2B5EF4-FFF2-40B4-BE49-F238E27FC236}">
                <a16:creationId xmlns:a16="http://schemas.microsoft.com/office/drawing/2014/main" xmlns="" id="{D1872DE5-C64C-4166-AD24-07712B9EFF41}"/>
              </a:ext>
            </a:extLst>
          </p:cNvPr>
          <p:cNvSpPr/>
          <p:nvPr/>
        </p:nvSpPr>
        <p:spPr>
          <a:xfrm flipH="1">
            <a:off x="5367647" y="2268186"/>
            <a:ext cx="1116280" cy="914399"/>
          </a:xfrm>
          <a:prstGeom prst="bentArrow">
            <a:avLst>
              <a:gd name="adj1" fmla="val 25000"/>
              <a:gd name="adj2" fmla="val 25000"/>
              <a:gd name="adj3" fmla="val 25000"/>
              <a:gd name="adj4" fmla="val 44940"/>
            </a:avLst>
          </a:prstGeom>
          <a:solidFill>
            <a:srgbClr val="FCB04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9" name="Geschweifte Klammer rechts 8">
            <a:extLst>
              <a:ext uri="{FF2B5EF4-FFF2-40B4-BE49-F238E27FC236}">
                <a16:creationId xmlns:a16="http://schemas.microsoft.com/office/drawing/2014/main" xmlns="" id="{5516BD61-48E6-43EB-9524-851E5995A714}"/>
              </a:ext>
            </a:extLst>
          </p:cNvPr>
          <p:cNvSpPr/>
          <p:nvPr/>
        </p:nvSpPr>
        <p:spPr>
          <a:xfrm>
            <a:off x="5035138" y="2113808"/>
            <a:ext cx="213756" cy="724395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Graphic 7" descr="Family with girl">
            <a:extLst>
              <a:ext uri="{FF2B5EF4-FFF2-40B4-BE49-F238E27FC236}">
                <a16:creationId xmlns:a16="http://schemas.microsoft.com/office/drawing/2014/main" xmlns="" id="{37AC3EDC-5011-4AD2-9F08-EEB0E352F2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5310756" y="3429000"/>
            <a:ext cx="1996413" cy="1996413"/>
          </a:xfrm>
          <a:prstGeom prst="rect">
            <a:avLst/>
          </a:prstGeom>
        </p:spPr>
      </p:pic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xmlns="" id="{5D6C8179-6577-4ADC-82B9-1C06060960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504ACCBA-3C15-4CA2-83D4-086FD22CB3F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-461975"/>
            <a:ext cx="9876376" cy="515156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62E4D900-1B46-4864-B4E1-8A30BF64E72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07599" y="-109014"/>
            <a:ext cx="49193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5303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exto"/>
          <p:cNvSpPr>
            <a:spLocks noGrp="1"/>
          </p:cNvSpPr>
          <p:nvPr>
            <p:ph idx="1"/>
          </p:nvPr>
        </p:nvSpPr>
        <p:spPr>
          <a:xfrm>
            <a:off x="838200" y="1828967"/>
            <a:ext cx="10515600" cy="4351338"/>
          </a:xfrm>
        </p:spPr>
        <p:txBody>
          <a:bodyPr>
            <a:normAutofit/>
          </a:bodyPr>
          <a:lstStyle/>
          <a:p>
            <a:pPr marL="346075" lvl="0" indent="-346075" fontAlgn="base">
              <a:buClr>
                <a:srgbClr val="DCDB21"/>
              </a:buClr>
              <a:buSzPct val="90000"/>
              <a:buFont typeface="Wingdings 3" pitchFamily="18" charset="2"/>
              <a:buChar char=""/>
            </a:pPr>
            <a:r>
              <a:rPr lang="en-GB" sz="2000" b="1" dirty="0">
                <a:solidFill>
                  <a:srgbClr val="3F3E3E"/>
                </a:solidFill>
              </a:rPr>
              <a:t>Set-out a vision for RD&amp;I for Smart Networks for Energy Transition </a:t>
            </a:r>
            <a:r>
              <a:rPr lang="en-GB" sz="2000" dirty="0">
                <a:solidFill>
                  <a:srgbClr val="3F3E3E"/>
                </a:solidFill>
              </a:rPr>
              <a:t>and engage stakeholders in this vision.</a:t>
            </a:r>
          </a:p>
          <a:p>
            <a:pPr marL="346075" lvl="0" indent="-346075" fontAlgn="base">
              <a:buClr>
                <a:srgbClr val="DCDB21"/>
              </a:buClr>
              <a:buSzPct val="90000"/>
              <a:buFont typeface="Wingdings 3" pitchFamily="18" charset="2"/>
              <a:buChar char=""/>
            </a:pPr>
            <a:r>
              <a:rPr lang="en-GB" sz="2000" b="1" dirty="0">
                <a:solidFill>
                  <a:srgbClr val="3F3E3E"/>
                </a:solidFill>
              </a:rPr>
              <a:t>Prepare and update the Strategic Research and Innovation Roadmap</a:t>
            </a:r>
            <a:r>
              <a:rPr lang="en-GB" sz="2000" dirty="0">
                <a:solidFill>
                  <a:srgbClr val="3F3E3E"/>
                </a:solidFill>
              </a:rPr>
              <a:t>.</a:t>
            </a:r>
          </a:p>
          <a:p>
            <a:pPr marL="346075" lvl="0" indent="-346075" fontAlgn="base">
              <a:buClr>
                <a:srgbClr val="DCDB21"/>
              </a:buClr>
              <a:buSzPct val="90000"/>
              <a:buFont typeface="Wingdings 3" pitchFamily="18" charset="2"/>
              <a:buChar char=""/>
            </a:pPr>
            <a:r>
              <a:rPr lang="en-GB" sz="2000" dirty="0">
                <a:solidFill>
                  <a:srgbClr val="3F3E3E"/>
                </a:solidFill>
              </a:rPr>
              <a:t>Report on the </a:t>
            </a:r>
            <a:r>
              <a:rPr lang="en-GB" sz="2000" b="1" dirty="0">
                <a:solidFill>
                  <a:srgbClr val="3F3E3E"/>
                </a:solidFill>
              </a:rPr>
              <a:t>implementation of RD&amp;I activities at European, national/regional and industrial </a:t>
            </a:r>
            <a:r>
              <a:rPr lang="en-GB" sz="2000" dirty="0">
                <a:solidFill>
                  <a:srgbClr val="3F3E3E"/>
                </a:solidFill>
              </a:rPr>
              <a:t>levels.</a:t>
            </a:r>
          </a:p>
          <a:p>
            <a:pPr marL="346075" lvl="0" indent="-346075" fontAlgn="base">
              <a:buClr>
                <a:srgbClr val="DCDB21"/>
              </a:buClr>
              <a:buSzPct val="90000"/>
              <a:buFont typeface="Wingdings 3" pitchFamily="18" charset="2"/>
              <a:buChar char=""/>
            </a:pPr>
            <a:r>
              <a:rPr lang="en-GB" sz="2000" dirty="0">
                <a:solidFill>
                  <a:srgbClr val="3F3E3E"/>
                </a:solidFill>
              </a:rPr>
              <a:t>Provide </a:t>
            </a:r>
            <a:r>
              <a:rPr lang="en-GB" sz="2000" b="1" dirty="0">
                <a:solidFill>
                  <a:srgbClr val="3F3E3E"/>
                </a:solidFill>
              </a:rPr>
              <a:t>input to the SET Plan action 4</a:t>
            </a:r>
            <a:r>
              <a:rPr lang="en-GB" sz="2000" dirty="0">
                <a:solidFill>
                  <a:srgbClr val="3F3E3E"/>
                </a:solidFill>
              </a:rPr>
              <a:t> which addresses the technical challenges raised by the transformation of the energy system.</a:t>
            </a:r>
          </a:p>
          <a:p>
            <a:pPr marL="346075" lvl="0" indent="-346075" fontAlgn="base">
              <a:buClr>
                <a:srgbClr val="DCDB21"/>
              </a:buClr>
              <a:buSzPct val="90000"/>
              <a:buFont typeface="Wingdings 3" pitchFamily="18" charset="2"/>
              <a:buChar char=""/>
            </a:pPr>
            <a:r>
              <a:rPr lang="en-GB" sz="2000" b="1" dirty="0">
                <a:solidFill>
                  <a:srgbClr val="3F3E3E"/>
                </a:solidFill>
              </a:rPr>
              <a:t>Identify innovation barriers</a:t>
            </a:r>
            <a:r>
              <a:rPr lang="en-GB" sz="2000" dirty="0">
                <a:solidFill>
                  <a:srgbClr val="3F3E3E"/>
                </a:solidFill>
              </a:rPr>
              <a:t>, notably related to regulation and financing.</a:t>
            </a:r>
          </a:p>
          <a:p>
            <a:pPr marL="346075" lvl="0" indent="-346075" fontAlgn="base">
              <a:buClr>
                <a:srgbClr val="DCDB21"/>
              </a:buClr>
              <a:buSzPct val="90000"/>
              <a:buFont typeface="Wingdings 3" pitchFamily="18" charset="2"/>
              <a:buChar char=""/>
            </a:pPr>
            <a:r>
              <a:rPr lang="en-GB" sz="2000" dirty="0">
                <a:solidFill>
                  <a:srgbClr val="3F3E3E"/>
                </a:solidFill>
              </a:rPr>
              <a:t>Develop enhanced knowledge-sharing mechanisms that </a:t>
            </a:r>
            <a:r>
              <a:rPr lang="en-GB" sz="2000" b="1" dirty="0">
                <a:solidFill>
                  <a:srgbClr val="3F3E3E"/>
                </a:solidFill>
              </a:rPr>
              <a:t>help bring RD&amp;I results to deployment</a:t>
            </a:r>
            <a:r>
              <a:rPr lang="en-GB" sz="2000" dirty="0">
                <a:solidFill>
                  <a:srgbClr val="3F3E3E"/>
                </a:solidFill>
              </a:rPr>
              <a:t>.</a:t>
            </a:r>
          </a:p>
          <a:p>
            <a:pPr marL="346075" lvl="0" indent="-346075" fontAlgn="base">
              <a:buClr>
                <a:srgbClr val="DCDB21"/>
              </a:buClr>
              <a:buSzPct val="90000"/>
              <a:buFont typeface="Wingdings 3" pitchFamily="18" charset="2"/>
              <a:buChar char=""/>
            </a:pPr>
            <a:r>
              <a:rPr lang="en-GB" sz="2000" dirty="0">
                <a:solidFill>
                  <a:srgbClr val="3F3E3E"/>
                </a:solidFill>
              </a:rPr>
              <a:t>Prepare </a:t>
            </a:r>
            <a:r>
              <a:rPr lang="en-GB" sz="2000" b="1" dirty="0">
                <a:solidFill>
                  <a:srgbClr val="3F3E3E"/>
                </a:solidFill>
              </a:rPr>
              <a:t>consolidated stakeholder views </a:t>
            </a:r>
            <a:r>
              <a:rPr lang="en-GB" sz="2000" dirty="0">
                <a:solidFill>
                  <a:srgbClr val="3F3E3E"/>
                </a:solidFill>
              </a:rPr>
              <a:t>on Research and Innovation to European Energy Policy initiatives.</a:t>
            </a:r>
          </a:p>
          <a:p>
            <a:pPr marL="0" indent="0">
              <a:buNone/>
            </a:pPr>
            <a:endParaRPr lang="es-ES" sz="2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50B5B388-4F7C-48F2-A1EE-842115CEF2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3860" y="-231428"/>
            <a:ext cx="17089552" cy="2518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1012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close up of a map&#10;&#10;Description generated with high confidence">
            <a:extLst>
              <a:ext uri="{FF2B5EF4-FFF2-40B4-BE49-F238E27FC236}">
                <a16:creationId xmlns:a16="http://schemas.microsoft.com/office/drawing/2014/main" xmlns="" id="{FCFD59F9-C99C-4BE7-BD74-8AF27C000B4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44"/>
          <a:stretch/>
        </p:blipFill>
        <p:spPr>
          <a:xfrm>
            <a:off x="384650" y="1796904"/>
            <a:ext cx="4964104" cy="4952082"/>
          </a:xfrm>
          <a:prstGeom prst="rect">
            <a:avLst/>
          </a:prstGeom>
        </p:spPr>
      </p:pic>
      <p:sp>
        <p:nvSpPr>
          <p:cNvPr id="9" name="Pfeil: gebogen 8">
            <a:extLst>
              <a:ext uri="{FF2B5EF4-FFF2-40B4-BE49-F238E27FC236}">
                <a16:creationId xmlns:a16="http://schemas.microsoft.com/office/drawing/2014/main" xmlns="" id="{097ED370-410A-4A88-A85D-164BB8E7880B}"/>
              </a:ext>
            </a:extLst>
          </p:cNvPr>
          <p:cNvSpPr/>
          <p:nvPr/>
        </p:nvSpPr>
        <p:spPr>
          <a:xfrm flipH="1">
            <a:off x="5486398" y="3360717"/>
            <a:ext cx="1021277" cy="665017"/>
          </a:xfrm>
          <a:prstGeom prst="bentArrow">
            <a:avLst>
              <a:gd name="adj1" fmla="val 50000"/>
              <a:gd name="adj2" fmla="val 25000"/>
              <a:gd name="adj3" fmla="val 25000"/>
              <a:gd name="adj4" fmla="val 44940"/>
            </a:avLst>
          </a:prstGeom>
          <a:solidFill>
            <a:srgbClr val="FCB04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>
              <a:solidFill>
                <a:schemeClr val="tx1"/>
              </a:solidFill>
              <a:latin typeface="Miso" pitchFamily="50" charset="0"/>
            </a:endParaRPr>
          </a:p>
        </p:txBody>
      </p:sp>
      <p:sp>
        <p:nvSpPr>
          <p:cNvPr id="12" name="Geschweifte Klammer rechts 11">
            <a:extLst>
              <a:ext uri="{FF2B5EF4-FFF2-40B4-BE49-F238E27FC236}">
                <a16:creationId xmlns:a16="http://schemas.microsoft.com/office/drawing/2014/main" xmlns="" id="{3993BEF6-25DD-4FB1-9737-654E45C236D8}"/>
              </a:ext>
            </a:extLst>
          </p:cNvPr>
          <p:cNvSpPr/>
          <p:nvPr/>
        </p:nvSpPr>
        <p:spPr>
          <a:xfrm>
            <a:off x="5106390" y="2565071"/>
            <a:ext cx="237506" cy="1935677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sz="2400">
              <a:latin typeface="Miso" pitchFamily="50" charset="0"/>
            </a:endParaRPr>
          </a:p>
        </p:txBody>
      </p:sp>
      <p:pic>
        <p:nvPicPr>
          <p:cNvPr id="5" name="Graphic 4" descr="Man">
            <a:extLst>
              <a:ext uri="{FF2B5EF4-FFF2-40B4-BE49-F238E27FC236}">
                <a16:creationId xmlns:a16="http://schemas.microsoft.com/office/drawing/2014/main" xmlns="" id="{7228DCED-5CAC-46B3-8D7D-DE3BDBD9F4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5465133" y="4302486"/>
            <a:ext cx="1800602" cy="180060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E666F291-9E66-4F53-B95C-0F9A1F5FB2C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0394" y="194791"/>
            <a:ext cx="11571211" cy="6468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980825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close up of a map&#10;&#10;Description generated with high confidence">
            <a:extLst>
              <a:ext uri="{FF2B5EF4-FFF2-40B4-BE49-F238E27FC236}">
                <a16:creationId xmlns:a16="http://schemas.microsoft.com/office/drawing/2014/main" xmlns="" id="{FCFD59F9-C99C-4BE7-BD74-8AF27C000B4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44"/>
          <a:stretch/>
        </p:blipFill>
        <p:spPr>
          <a:xfrm>
            <a:off x="384650" y="1796904"/>
            <a:ext cx="4964104" cy="4952082"/>
          </a:xfrm>
          <a:prstGeom prst="rect">
            <a:avLst/>
          </a:prstGeom>
        </p:spPr>
      </p:pic>
      <p:sp>
        <p:nvSpPr>
          <p:cNvPr id="10" name="Pfeil: gebogen 9">
            <a:extLst>
              <a:ext uri="{FF2B5EF4-FFF2-40B4-BE49-F238E27FC236}">
                <a16:creationId xmlns:a16="http://schemas.microsoft.com/office/drawing/2014/main" xmlns="" id="{53ACC1A9-E4AF-45B1-9812-14C75A8BB337}"/>
              </a:ext>
            </a:extLst>
          </p:cNvPr>
          <p:cNvSpPr/>
          <p:nvPr/>
        </p:nvSpPr>
        <p:spPr>
          <a:xfrm flipH="1" flipV="1">
            <a:off x="5425044" y="4322617"/>
            <a:ext cx="1367642" cy="1318161"/>
          </a:xfrm>
          <a:prstGeom prst="bentArrow">
            <a:avLst>
              <a:gd name="adj1" fmla="val 25000"/>
              <a:gd name="adj2" fmla="val 25000"/>
              <a:gd name="adj3" fmla="val 25000"/>
              <a:gd name="adj4" fmla="val 44940"/>
            </a:avLst>
          </a:prstGeom>
          <a:solidFill>
            <a:srgbClr val="FCB04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800">
              <a:solidFill>
                <a:schemeClr val="tx1"/>
              </a:solidFill>
              <a:latin typeface="Miso" pitchFamily="50" charset="0"/>
            </a:endParaRPr>
          </a:p>
        </p:txBody>
      </p:sp>
      <p:sp>
        <p:nvSpPr>
          <p:cNvPr id="13" name="Geschweifte Klammer rechts 12">
            <a:extLst>
              <a:ext uri="{FF2B5EF4-FFF2-40B4-BE49-F238E27FC236}">
                <a16:creationId xmlns:a16="http://schemas.microsoft.com/office/drawing/2014/main" xmlns="" id="{19EBFE23-AAA7-4F14-8656-27F24BF88EA5}"/>
              </a:ext>
            </a:extLst>
          </p:cNvPr>
          <p:cNvSpPr/>
          <p:nvPr/>
        </p:nvSpPr>
        <p:spPr>
          <a:xfrm>
            <a:off x="5082639" y="4346369"/>
            <a:ext cx="273131" cy="1888177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sz="2800">
              <a:latin typeface="Miso" pitchFamily="50" charset="0"/>
            </a:endParaRPr>
          </a:p>
        </p:txBody>
      </p:sp>
      <p:pic>
        <p:nvPicPr>
          <p:cNvPr id="4" name="Graphic 3" descr="Users">
            <a:extLst>
              <a:ext uri="{FF2B5EF4-FFF2-40B4-BE49-F238E27FC236}">
                <a16:creationId xmlns:a16="http://schemas.microsoft.com/office/drawing/2014/main" xmlns="" id="{8100A9B1-6D41-4464-8242-6D86E69265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5638799" y="2231065"/>
            <a:ext cx="1655135" cy="165513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9F05DACC-D689-481B-B811-AC7C3276AA0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86629"/>
          <a:stretch/>
        </p:blipFill>
        <p:spPr>
          <a:xfrm>
            <a:off x="359167" y="82006"/>
            <a:ext cx="11473666" cy="895024"/>
          </a:xfrm>
          <a:prstGeom prst="rect">
            <a:avLst/>
          </a:prstGeom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xmlns="" id="{A6BABE22-7FC5-423A-9F1A-CD3536252C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CC58452-CCDA-49F6-9AEE-AE5636A5A66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83979" y="1190932"/>
            <a:ext cx="4322439" cy="5803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064425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text, map&#10;&#10;Description generated with very high confidence">
            <a:extLst>
              <a:ext uri="{FF2B5EF4-FFF2-40B4-BE49-F238E27FC236}">
                <a16:creationId xmlns:a16="http://schemas.microsoft.com/office/drawing/2014/main" xmlns="" id="{534A904F-7F08-4E1B-8C16-964074AA584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3963F8AB-2C0B-4D6F-871A-C2CB5D5979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8986283" cy="963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5896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"/>
    </mc:Choice>
    <mc:Fallback xmlns="">
      <p:transition spd="slow" advClick="0" advTm="1000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4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Picture 71">
            <a:extLst>
              <a:ext uri="{FF2B5EF4-FFF2-40B4-BE49-F238E27FC236}">
                <a16:creationId xmlns:a16="http://schemas.microsoft.com/office/drawing/2014/main" xmlns="" id="{FF6987A7-096B-4850-AB76-3663984D498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7853" y="4531329"/>
            <a:ext cx="652885" cy="945968"/>
          </a:xfrm>
          <a:prstGeom prst="ellipse">
            <a:avLst/>
          </a:prstGeom>
          <a:ln w="38100">
            <a:solidFill>
              <a:schemeClr val="bg1"/>
            </a:solidFill>
          </a:ln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xmlns="" id="{047BED61-805F-4812-BD2E-BDC9CC61150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7945" y="3711615"/>
            <a:ext cx="650689" cy="643266"/>
          </a:xfrm>
          <a:prstGeom prst="ellipse">
            <a:avLst/>
          </a:prstGeom>
          <a:ln w="38100">
            <a:solidFill>
              <a:schemeClr val="bg1"/>
            </a:solidFill>
          </a:ln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xmlns="" id="{350A7502-C816-47B0-91DE-D91A13A0D4B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0045" y="4830807"/>
            <a:ext cx="800336" cy="646490"/>
          </a:xfrm>
          <a:prstGeom prst="ellipse">
            <a:avLst/>
          </a:prstGeom>
          <a:ln w="38100">
            <a:solidFill>
              <a:schemeClr val="bg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06D2349A-801F-42C5-9281-F58F9AC3968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8986283" cy="963251"/>
          </a:xfrm>
          <a:prstGeom prst="rect">
            <a:avLst/>
          </a:prstGeom>
        </p:spPr>
      </p:pic>
      <p:pic>
        <p:nvPicPr>
          <p:cNvPr id="7" name="Picture 6" descr="A close up of a sign&#10;&#10;Description generated with very high confidence">
            <a:extLst>
              <a:ext uri="{FF2B5EF4-FFF2-40B4-BE49-F238E27FC236}">
                <a16:creationId xmlns:a16="http://schemas.microsoft.com/office/drawing/2014/main" xmlns="" id="{54E7BD08-D493-4E8C-96B3-0B735847B62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7134" y="1896888"/>
            <a:ext cx="1737306" cy="1532112"/>
          </a:xfrm>
          <a:prstGeom prst="ellipse">
            <a:avLst/>
          </a:prstGeom>
          <a:ln w="38100">
            <a:solidFill>
              <a:schemeClr val="bg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8C1C9C61-599A-4078-8057-FAAB75BBD8F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8029" r="43051" b="15327"/>
          <a:stretch/>
        </p:blipFill>
        <p:spPr>
          <a:xfrm>
            <a:off x="6884191" y="707666"/>
            <a:ext cx="1194334" cy="1383527"/>
          </a:xfrm>
          <a:prstGeom prst="ellipse">
            <a:avLst/>
          </a:prstGeom>
          <a:ln w="381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034030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7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7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7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text, map&#10;&#10;Description generated with very high confidence">
            <a:extLst>
              <a:ext uri="{FF2B5EF4-FFF2-40B4-BE49-F238E27FC236}">
                <a16:creationId xmlns:a16="http://schemas.microsoft.com/office/drawing/2014/main" xmlns="" id="{534A904F-7F08-4E1B-8C16-964074AA584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05B3C51-51C5-454B-A846-9DE08128AF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28336" y="-163855"/>
            <a:ext cx="6994357" cy="1063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1461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"/>
    </mc:Choice>
    <mc:Fallback xmlns="">
      <p:transition spd="slow" advClick="0" advTm="1000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4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Picture 77">
            <a:extLst>
              <a:ext uri="{FF2B5EF4-FFF2-40B4-BE49-F238E27FC236}">
                <a16:creationId xmlns:a16="http://schemas.microsoft.com/office/drawing/2014/main" xmlns="" id="{91D190C5-94F2-4ABC-9BDB-D40715C7C2E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1853" y="3111788"/>
            <a:ext cx="819648" cy="769821"/>
          </a:xfrm>
          <a:prstGeom prst="round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xmlns="" id="{89137FEA-875E-451D-974A-CC850A1D0A8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852" y="4034217"/>
            <a:ext cx="1101852" cy="628227"/>
          </a:xfrm>
          <a:prstGeom prst="round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86" name="Picture 85">
            <a:extLst>
              <a:ext uri="{FF2B5EF4-FFF2-40B4-BE49-F238E27FC236}">
                <a16:creationId xmlns:a16="http://schemas.microsoft.com/office/drawing/2014/main" xmlns="" id="{5D091F91-E0E9-4737-8515-D4C677E0C7D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6" b="3866"/>
          <a:stretch/>
        </p:blipFill>
        <p:spPr>
          <a:xfrm>
            <a:off x="2750496" y="4557873"/>
            <a:ext cx="1259731" cy="967438"/>
          </a:xfrm>
          <a:prstGeom prst="round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88" name="Picture 87">
            <a:extLst>
              <a:ext uri="{FF2B5EF4-FFF2-40B4-BE49-F238E27FC236}">
                <a16:creationId xmlns:a16="http://schemas.microsoft.com/office/drawing/2014/main" xmlns="" id="{75FE67E7-4596-4048-B326-0E672D8846A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7108" y="3148928"/>
            <a:ext cx="1247092" cy="780660"/>
          </a:xfrm>
          <a:prstGeom prst="round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90" name="Picture 89">
            <a:extLst>
              <a:ext uri="{FF2B5EF4-FFF2-40B4-BE49-F238E27FC236}">
                <a16:creationId xmlns:a16="http://schemas.microsoft.com/office/drawing/2014/main" xmlns="" id="{B09A6B50-00C4-4D06-9A3F-7C7F2568473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7530" y="4662444"/>
            <a:ext cx="2257220" cy="945458"/>
          </a:xfrm>
          <a:prstGeom prst="round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80" name="Picture 79">
            <a:extLst>
              <a:ext uri="{FF2B5EF4-FFF2-40B4-BE49-F238E27FC236}">
                <a16:creationId xmlns:a16="http://schemas.microsoft.com/office/drawing/2014/main" xmlns="" id="{9F97123A-63FF-4970-8D23-2AFA25163BF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8674" y="4111502"/>
            <a:ext cx="1541491" cy="663366"/>
          </a:xfrm>
          <a:prstGeom prst="round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DAD2359D-390F-4EA3-A34D-B189ED78B28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128336" y="-163855"/>
            <a:ext cx="6994357" cy="1063760"/>
          </a:xfrm>
          <a:prstGeom prst="rect">
            <a:avLst/>
          </a:prstGeom>
        </p:spPr>
      </p:pic>
      <p:pic>
        <p:nvPicPr>
          <p:cNvPr id="3" name="Picture 2" descr="A close up of a logo&#10;&#10;Description generated with high confidence">
            <a:extLst>
              <a:ext uri="{FF2B5EF4-FFF2-40B4-BE49-F238E27FC236}">
                <a16:creationId xmlns:a16="http://schemas.microsoft.com/office/drawing/2014/main" xmlns="" id="{68B0B6BD-25A1-4B1C-A0A8-0C272AC1B7A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1321" y="2824234"/>
            <a:ext cx="1836972" cy="715024"/>
          </a:xfrm>
          <a:prstGeom prst="roundRect">
            <a:avLst/>
          </a:prstGeom>
          <a:ln w="381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236855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8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8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9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8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8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2000" fill="hold"/>
                                        <p:tgtEl>
                                          <p:spTgt spid="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map, text&#10;&#10;Description generated with high confidence">
            <a:extLst>
              <a:ext uri="{FF2B5EF4-FFF2-40B4-BE49-F238E27FC236}">
                <a16:creationId xmlns:a16="http://schemas.microsoft.com/office/drawing/2014/main" xmlns="" id="{3522CEEF-9D99-489D-94FA-B48CEDFC994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-828675"/>
            <a:ext cx="5763025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AE8F4744-CB2E-40AE-BEE5-A8831AF90F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512" y="661176"/>
            <a:ext cx="4505334" cy="5535648"/>
          </a:xfrm>
          <a:prstGeom prst="rect">
            <a:avLst/>
          </a:prstGeom>
        </p:spPr>
      </p:pic>
      <p:pic>
        <p:nvPicPr>
          <p:cNvPr id="5" name="Picture 4" descr="A picture containing map, text&#10;&#10;Description generated with high confidence">
            <a:extLst>
              <a:ext uri="{FF2B5EF4-FFF2-40B4-BE49-F238E27FC236}">
                <a16:creationId xmlns:a16="http://schemas.microsoft.com/office/drawing/2014/main" xmlns="" id="{D60C4887-0115-4E6E-8AD8-6F87D5B0071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8" t="40739" r="2644" b="23706"/>
          <a:stretch/>
        </p:blipFill>
        <p:spPr>
          <a:xfrm>
            <a:off x="6112044" y="1973179"/>
            <a:ext cx="5394057" cy="2438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5417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>
            <a:extLst>
              <a:ext uri="{FF2B5EF4-FFF2-40B4-BE49-F238E27FC236}">
                <a16:creationId xmlns:a16="http://schemas.microsoft.com/office/drawing/2014/main" xmlns="" id="{747026EE-CC09-4D7A-AC64-53ECE34BB7B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79228" y="-385011"/>
            <a:ext cx="10136372" cy="2075699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4000" dirty="0">
                <a:solidFill>
                  <a:schemeClr val="tx1"/>
                </a:solidFill>
                <a:latin typeface="Miso" pitchFamily="50" charset="0"/>
              </a:rPr>
              <a:t>RD&amp;I Environment: </a:t>
            </a:r>
            <a:r>
              <a:rPr lang="en-US" sz="4000" dirty="0">
                <a:latin typeface="Miso" pitchFamily="50" charset="0"/>
              </a:rPr>
              <a:t>The Framework</a:t>
            </a:r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xmlns="" id="{BD7B7A09-AE24-429B-8F8C-B805071DA3E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43725888"/>
              </p:ext>
            </p:extLst>
          </p:nvPr>
        </p:nvGraphicFramePr>
        <p:xfrm>
          <a:off x="733314" y="1233864"/>
          <a:ext cx="9118609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24" name="Graphic 23" descr="Earth Globe Europe-Africa">
            <a:extLst>
              <a:ext uri="{FF2B5EF4-FFF2-40B4-BE49-F238E27FC236}">
                <a16:creationId xmlns:a16="http://schemas.microsoft.com/office/drawing/2014/main" xmlns="" id="{92174268-3D0D-49DA-B695-5A7A1EB9448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834834" y="1578543"/>
            <a:ext cx="1001363" cy="1001363"/>
          </a:xfrm>
          <a:prstGeom prst="rect">
            <a:avLst/>
          </a:prstGeom>
        </p:spPr>
      </p:pic>
      <p:pic>
        <p:nvPicPr>
          <p:cNvPr id="26" name="Graphic 25" descr="Pencil">
            <a:extLst>
              <a:ext uri="{FF2B5EF4-FFF2-40B4-BE49-F238E27FC236}">
                <a16:creationId xmlns:a16="http://schemas.microsoft.com/office/drawing/2014/main" xmlns="" id="{F20607C9-B612-4930-9F56-FBB1015C27A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1394703" y="2867388"/>
            <a:ext cx="807234" cy="807234"/>
          </a:xfrm>
          <a:prstGeom prst="rect">
            <a:avLst/>
          </a:prstGeom>
        </p:spPr>
      </p:pic>
      <p:pic>
        <p:nvPicPr>
          <p:cNvPr id="28" name="Graphic 27" descr="Meeting">
            <a:extLst>
              <a:ext uri="{FF2B5EF4-FFF2-40B4-BE49-F238E27FC236}">
                <a16:creationId xmlns:a16="http://schemas.microsoft.com/office/drawing/2014/main" xmlns="" id="{F96A76CD-D3B3-4C28-BC83-15B8950AE29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xmlns="" r:embed="rId13"/>
              </a:ext>
            </a:extLst>
          </a:blip>
          <a:stretch>
            <a:fillRect/>
          </a:stretch>
        </p:blipFill>
        <p:spPr>
          <a:xfrm>
            <a:off x="883920" y="5410112"/>
            <a:ext cx="914400" cy="914400"/>
          </a:xfrm>
          <a:prstGeom prst="rect">
            <a:avLst/>
          </a:prstGeom>
        </p:spPr>
      </p:pic>
      <p:pic>
        <p:nvPicPr>
          <p:cNvPr id="30" name="Graphic 29" descr="Coins">
            <a:extLst>
              <a:ext uri="{FF2B5EF4-FFF2-40B4-BE49-F238E27FC236}">
                <a16:creationId xmlns:a16="http://schemas.microsoft.com/office/drawing/2014/main" xmlns="" id="{A0A0971C-419C-482D-90CC-5187997B334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xmlns="" r:embed="rId15"/>
              </a:ext>
            </a:extLst>
          </a:blip>
          <a:stretch>
            <a:fillRect/>
          </a:stretch>
        </p:blipFill>
        <p:spPr>
          <a:xfrm>
            <a:off x="1341120" y="4127607"/>
            <a:ext cx="914400" cy="9144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0E1884E3-F4F2-458C-9B28-96A21175E563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l="6191" t="17611" r="5584" b="24480"/>
          <a:stretch/>
        </p:blipFill>
        <p:spPr>
          <a:xfrm>
            <a:off x="2057322" y="5571192"/>
            <a:ext cx="7645480" cy="5554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7972D6AC-2F09-4959-BE95-CF94B6831F2F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l="5529" t="9736" r="29640" b="8647"/>
          <a:stretch/>
        </p:blipFill>
        <p:spPr>
          <a:xfrm>
            <a:off x="2385060" y="2968718"/>
            <a:ext cx="6430494" cy="68169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DF8432F1-AB6C-4431-8E1C-936228D08E8B}"/>
              </a:ext>
            </a:extLst>
          </p:cNvPr>
          <p:cNvPicPr>
            <a:picLocks noChangeAspect="1"/>
          </p:cNvPicPr>
          <p:nvPr/>
        </p:nvPicPr>
        <p:blipFill rotWithShape="1">
          <a:blip r:embed="rId18"/>
          <a:srcRect l="5827" t="16234" r="42010" b="8127"/>
          <a:stretch/>
        </p:blipFill>
        <p:spPr>
          <a:xfrm>
            <a:off x="2038349" y="1756306"/>
            <a:ext cx="5931837" cy="68169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54556E22-F9D2-4029-B85B-4B7A1CF8B14E}"/>
              </a:ext>
            </a:extLst>
          </p:cNvPr>
          <p:cNvPicPr>
            <a:picLocks noChangeAspect="1"/>
          </p:cNvPicPr>
          <p:nvPr/>
        </p:nvPicPr>
        <p:blipFill rotWithShape="1">
          <a:blip r:embed="rId19"/>
          <a:srcRect l="4972" t="6328" r="24962" b="16756"/>
          <a:stretch/>
        </p:blipFill>
        <p:spPr>
          <a:xfrm>
            <a:off x="2385060" y="4203807"/>
            <a:ext cx="7010400" cy="692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8907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5C9A851D-B799-4038-9F0E-CF5424FBDED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graphicEl>
                                              <a:dgm id="{5C9A851D-B799-4038-9F0E-CF5424FBDED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0BA9145B-EEE6-492E-9039-B4FD1EB6FCC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>
                                            <p:graphicEl>
                                              <a:dgm id="{0BA9145B-EEE6-492E-9039-B4FD1EB6FCC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2D6600DD-FA95-4F8F-8948-E28C7699E6F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>
                                            <p:graphicEl>
                                              <a:dgm id="{2D6600DD-FA95-4F8F-8948-E28C7699E6F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19DCB545-33FC-4EDF-81E8-10536C3D278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>
                                            <p:graphicEl>
                                              <a:dgm id="{19DCB545-33FC-4EDF-81E8-10536C3D278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1288FF41-E4B5-4C16-A1BA-8091C0975DD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>
                                            <p:graphicEl>
                                              <a:dgm id="{1288FF41-E4B5-4C16-A1BA-8091C0975DD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2B8DECF8-84E1-41D9-B5F3-7ECAB0A209A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">
                                            <p:graphicEl>
                                              <a:dgm id="{2B8DECF8-84E1-41D9-B5F3-7ECAB0A209A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0A96E319-D54E-4BBA-A058-58F8344BA59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">
                                            <p:graphicEl>
                                              <a:dgm id="{0A96E319-D54E-4BBA-A058-58F8344BA59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50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407BF6F4-AFC7-4EDA-99AA-2803694F6F2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6">
                                            <p:graphicEl>
                                              <a:dgm id="{407BF6F4-AFC7-4EDA-99AA-2803694F6F2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C9573887-1E89-4D5B-96E4-792F4D034A2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6">
                                            <p:graphicEl>
                                              <a:dgm id="{C9573887-1E89-4D5B-96E4-792F4D034A2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 uiExpand="1">
        <p:bldSub>
          <a:bldDgm bld="one"/>
        </p:bldSub>
      </p:bldGraphic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xmlns="" id="{EAC3213F-2D46-487F-B778-759DCAFF5E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/>
          <a:lstStyle/>
          <a:p>
            <a:endParaRPr lang="en-GB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316679DD-FB22-4C66-AD11-A5F1A3818A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48768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70FF63DC-D57E-484A-B3C1-C4B27F2E3F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8403" y="4542093"/>
            <a:ext cx="9144793" cy="145707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F7F482AF-AC77-4815-81A4-BFE3C187FD39}"/>
              </a:ext>
            </a:extLst>
          </p:cNvPr>
          <p:cNvSpPr txBox="1"/>
          <p:nvPr/>
        </p:nvSpPr>
        <p:spPr>
          <a:xfrm>
            <a:off x="0" y="6416420"/>
            <a:ext cx="1151855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900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es-ES" sz="900" dirty="0">
                <a:latin typeface="Arial" panose="020B0604020202020204" pitchFamily="34" charset="0"/>
                <a:cs typeface="Arial" panose="020B0604020202020204" pitchFamily="34" charset="0"/>
              </a:rPr>
              <a:t> INTENSYS4EU Project </a:t>
            </a:r>
            <a:r>
              <a:rPr lang="es-ES" sz="900" dirty="0" err="1">
                <a:latin typeface="Arial" panose="020B0604020202020204" pitchFamily="34" charset="0"/>
                <a:cs typeface="Arial" panose="020B0604020202020204" pitchFamily="34" charset="0"/>
              </a:rPr>
              <a:t>supports</a:t>
            </a:r>
            <a:r>
              <a:rPr lang="es-ES" sz="900" dirty="0">
                <a:latin typeface="Arial" panose="020B0604020202020204" pitchFamily="34" charset="0"/>
                <a:cs typeface="Arial" panose="020B0604020202020204" pitchFamily="34" charset="0"/>
              </a:rPr>
              <a:t> ETIP SNET </a:t>
            </a:r>
            <a:r>
              <a:rPr lang="es-ES" sz="900" dirty="0" err="1">
                <a:latin typeface="Arial" panose="020B0604020202020204" pitchFamily="34" charset="0"/>
                <a:cs typeface="Arial" panose="020B0604020202020204" pitchFamily="34" charset="0"/>
              </a:rPr>
              <a:t>activities</a:t>
            </a:r>
            <a:r>
              <a:rPr lang="es-ES" sz="900" dirty="0">
                <a:latin typeface="Arial" panose="020B0604020202020204" pitchFamily="34" charset="0"/>
                <a:cs typeface="Arial" panose="020B0604020202020204" pitchFamily="34" charset="0"/>
              </a:rPr>
              <a:t> and has </a:t>
            </a:r>
            <a:r>
              <a:rPr lang="es-ES" sz="900" dirty="0" err="1">
                <a:latin typeface="Arial" panose="020B0604020202020204" pitchFamily="34" charset="0"/>
                <a:cs typeface="Arial" panose="020B0604020202020204" pitchFamily="34" charset="0"/>
              </a:rPr>
              <a:t>received</a:t>
            </a:r>
            <a:r>
              <a:rPr lang="es-ES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900" dirty="0" err="1">
                <a:latin typeface="Arial" panose="020B0604020202020204" pitchFamily="34" charset="0"/>
                <a:cs typeface="Arial" panose="020B0604020202020204" pitchFamily="34" charset="0"/>
              </a:rPr>
              <a:t>funding</a:t>
            </a:r>
            <a:r>
              <a:rPr lang="es-ES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900" dirty="0" err="1">
                <a:latin typeface="Arial" panose="020B0604020202020204" pitchFamily="34" charset="0"/>
                <a:cs typeface="Arial" panose="020B0604020202020204" pitchFamily="34" charset="0"/>
              </a:rPr>
              <a:t>from</a:t>
            </a:r>
            <a:r>
              <a:rPr lang="es-ES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900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es-ES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900" dirty="0" err="1">
                <a:latin typeface="Arial" panose="020B0604020202020204" pitchFamily="34" charset="0"/>
                <a:cs typeface="Arial" panose="020B0604020202020204" pitchFamily="34" charset="0"/>
              </a:rPr>
              <a:t>European</a:t>
            </a:r>
            <a:r>
              <a:rPr lang="es-ES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900" dirty="0" err="1">
                <a:latin typeface="Arial" panose="020B0604020202020204" pitchFamily="34" charset="0"/>
                <a:cs typeface="Arial" panose="020B0604020202020204" pitchFamily="34" charset="0"/>
              </a:rPr>
              <a:t>Union’s</a:t>
            </a:r>
            <a:r>
              <a:rPr lang="es-ES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900" dirty="0" err="1">
                <a:latin typeface="Arial" panose="020B0604020202020204" pitchFamily="34" charset="0"/>
                <a:cs typeface="Arial" panose="020B0604020202020204" pitchFamily="34" charset="0"/>
              </a:rPr>
              <a:t>Horizon</a:t>
            </a:r>
            <a:r>
              <a:rPr lang="es-ES" sz="900" dirty="0">
                <a:latin typeface="Arial" panose="020B0604020202020204" pitchFamily="34" charset="0"/>
                <a:cs typeface="Arial" panose="020B0604020202020204" pitchFamily="34" charset="0"/>
              </a:rPr>
              <a:t> 2020 </a:t>
            </a:r>
            <a:r>
              <a:rPr lang="es-ES" sz="900" dirty="0" err="1">
                <a:latin typeface="Arial" panose="020B0604020202020204" pitchFamily="34" charset="0"/>
                <a:cs typeface="Arial" panose="020B0604020202020204" pitchFamily="34" charset="0"/>
              </a:rPr>
              <a:t>research</a:t>
            </a:r>
            <a:r>
              <a:rPr lang="es-ES" sz="900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s-ES" sz="900" dirty="0" err="1">
                <a:latin typeface="Arial" panose="020B0604020202020204" pitchFamily="34" charset="0"/>
                <a:cs typeface="Arial" panose="020B0604020202020204" pitchFamily="34" charset="0"/>
              </a:rPr>
              <a:t>innovation</a:t>
            </a:r>
            <a:r>
              <a:rPr lang="es-ES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900" dirty="0" err="1">
                <a:latin typeface="Arial" panose="020B0604020202020204" pitchFamily="34" charset="0"/>
                <a:cs typeface="Arial" panose="020B0604020202020204" pitchFamily="34" charset="0"/>
              </a:rPr>
              <a:t>programme</a:t>
            </a:r>
            <a:r>
              <a:rPr lang="es-ES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900" dirty="0" err="1">
                <a:latin typeface="Arial" panose="020B0604020202020204" pitchFamily="34" charset="0"/>
                <a:cs typeface="Arial" panose="020B0604020202020204" pitchFamily="34" charset="0"/>
              </a:rPr>
              <a:t>under</a:t>
            </a:r>
            <a:r>
              <a:rPr lang="es-ES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900" dirty="0" err="1">
                <a:latin typeface="Arial" panose="020B0604020202020204" pitchFamily="34" charset="0"/>
                <a:cs typeface="Arial" panose="020B0604020202020204" pitchFamily="34" charset="0"/>
              </a:rPr>
              <a:t>grant</a:t>
            </a:r>
            <a:r>
              <a:rPr lang="es-ES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900" dirty="0" err="1">
                <a:latin typeface="Arial" panose="020B0604020202020204" pitchFamily="34" charset="0"/>
                <a:cs typeface="Arial" panose="020B0604020202020204" pitchFamily="34" charset="0"/>
              </a:rPr>
              <a:t>agreement</a:t>
            </a:r>
            <a:r>
              <a:rPr lang="es-ES" sz="900" dirty="0">
                <a:latin typeface="Arial" panose="020B0604020202020204" pitchFamily="34" charset="0"/>
                <a:cs typeface="Arial" panose="020B0604020202020204" pitchFamily="34" charset="0"/>
              </a:rPr>
              <a:t> 731220 </a:t>
            </a:r>
            <a:endParaRPr lang="en-GB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Flag of Europe.svg">
            <a:extLst>
              <a:ext uri="{FF2B5EF4-FFF2-40B4-BE49-F238E27FC236}">
                <a16:creationId xmlns:a16="http://schemas.microsoft.com/office/drawing/2014/main" xmlns="" id="{7F73727F-4461-46A7-AE0B-DD435FAEA7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18558" y="6378320"/>
            <a:ext cx="397670" cy="265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69773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xmlns="" id="{54A72CF8-A482-45C7-A68C-8FDD8601F9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59"/>
          <a:stretch/>
        </p:blipFill>
        <p:spPr bwMode="auto">
          <a:xfrm>
            <a:off x="730800" y="1473776"/>
            <a:ext cx="10954988" cy="5162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23B757B6-4BCC-42B5-A9A0-F792FE928B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6212" y="359339"/>
            <a:ext cx="9930756" cy="1466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68099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exto"/>
          <p:cNvSpPr>
            <a:spLocks noGrp="1"/>
          </p:cNvSpPr>
          <p:nvPr>
            <p:ph type="body" sz="quarter" idx="4294967295"/>
          </p:nvPr>
        </p:nvSpPr>
        <p:spPr>
          <a:xfrm>
            <a:off x="0" y="1300163"/>
            <a:ext cx="10644188" cy="5033962"/>
          </a:xfrm>
        </p:spPr>
        <p:txBody>
          <a:bodyPr/>
          <a:lstStyle/>
          <a:p>
            <a:endParaRPr lang="en-GB" dirty="0">
              <a:hlinkClick r:id="rId3"/>
            </a:endParaRPr>
          </a:p>
          <a:p>
            <a:endParaRPr lang="es-E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4259" y="1409700"/>
            <a:ext cx="4234209" cy="51346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247" b="64036"/>
          <a:stretch/>
        </p:blipFill>
        <p:spPr bwMode="auto">
          <a:xfrm>
            <a:off x="5884689" y="1770647"/>
            <a:ext cx="1748587" cy="18541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70" r="63060" b="68158"/>
          <a:stretch/>
        </p:blipFill>
        <p:spPr bwMode="auto">
          <a:xfrm>
            <a:off x="7831060" y="1770647"/>
            <a:ext cx="1794380" cy="1658354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71" r="44872" b="73265"/>
          <a:stretch/>
        </p:blipFill>
        <p:spPr bwMode="auto">
          <a:xfrm>
            <a:off x="10015008" y="1807199"/>
            <a:ext cx="1721018" cy="14888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45" t="-6074" r="26304" b="60411"/>
          <a:stretch/>
        </p:blipFill>
        <p:spPr bwMode="auto">
          <a:xfrm>
            <a:off x="5884689" y="3580103"/>
            <a:ext cx="1705970" cy="2602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376" r="4545" b="63883"/>
          <a:stretch/>
        </p:blipFill>
        <p:spPr bwMode="auto">
          <a:xfrm>
            <a:off x="7946240" y="3966381"/>
            <a:ext cx="1849323" cy="2104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4047E0D3-6E1A-4031-A8AF-A4641E2174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46" y="1364568"/>
            <a:ext cx="2044008" cy="20069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xmlns="" id="{B84A342B-6D95-4C1A-9C55-1D0E287B4280}"/>
              </a:ext>
            </a:extLst>
          </p:cNvPr>
          <p:cNvCxnSpPr/>
          <p:nvPr/>
        </p:nvCxnSpPr>
        <p:spPr>
          <a:xfrm>
            <a:off x="2037332" y="2594344"/>
            <a:ext cx="737476" cy="223284"/>
          </a:xfrm>
          <a:prstGeom prst="straightConnector1">
            <a:avLst/>
          </a:prstGeom>
          <a:ln w="12700">
            <a:solidFill>
              <a:schemeClr val="tx1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753E0B81-C1E9-4385-B966-2C76EDD5BC6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4861" y="67636"/>
            <a:ext cx="6357275" cy="1494463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B3B8564B-45D1-4A00-A1D7-653671597D85}"/>
              </a:ext>
            </a:extLst>
          </p:cNvPr>
          <p:cNvGrpSpPr/>
          <p:nvPr/>
        </p:nvGrpSpPr>
        <p:grpSpPr>
          <a:xfrm>
            <a:off x="10079665" y="3991890"/>
            <a:ext cx="2250988" cy="2227376"/>
            <a:chOff x="10079665" y="4034422"/>
            <a:chExt cx="2250988" cy="2227376"/>
          </a:xfrm>
        </p:grpSpPr>
        <p:grpSp>
          <p:nvGrpSpPr>
            <p:cNvPr id="11" name="10 Grupo"/>
            <p:cNvGrpSpPr/>
            <p:nvPr/>
          </p:nvGrpSpPr>
          <p:grpSpPr>
            <a:xfrm>
              <a:off x="10079665" y="4034422"/>
              <a:ext cx="2112335" cy="923330"/>
              <a:chOff x="9291992" y="3730179"/>
              <a:chExt cx="1696438" cy="923330"/>
            </a:xfrm>
          </p:grpSpPr>
          <p:sp>
            <p:nvSpPr>
              <p:cNvPr id="10" name="9 CuadroTexto"/>
              <p:cNvSpPr txBox="1"/>
              <p:nvPr/>
            </p:nvSpPr>
            <p:spPr>
              <a:xfrm>
                <a:off x="9291992" y="3730179"/>
                <a:ext cx="1696438" cy="92333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835E10"/>
                  </a:solidFill>
                  <a:effectLst/>
                  <a:uLnTx/>
                  <a:uFillTx/>
                  <a:latin typeface="Miso" pitchFamily="50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835E10"/>
                  </a:solidFill>
                  <a:effectLst/>
                  <a:uLnTx/>
                  <a:uFillTx/>
                  <a:latin typeface="Miso" pitchFamily="50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835E10"/>
                  </a:solidFill>
                  <a:effectLst/>
                  <a:uLnTx/>
                  <a:uFillTx/>
                  <a:latin typeface="Miso" pitchFamily="50" charset="0"/>
                </a:endParaRPr>
              </a:p>
            </p:txBody>
          </p:sp>
          <p:pic>
            <p:nvPicPr>
              <p:cNvPr id="2050" name="Picture 2" descr="http://www.etip-snet.eu/wp-content/uploads/2017/03/NSCG-icon.png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409349" y="3892038"/>
                <a:ext cx="505999" cy="648000"/>
              </a:xfrm>
              <a:prstGeom prst="rect">
                <a:avLst/>
              </a:prstGeom>
              <a:solidFill>
                <a:schemeClr val="accent1"/>
              </a:solidFill>
            </p:spPr>
          </p:pic>
        </p:grp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xmlns="" id="{19E90226-744B-47B1-B6E4-021ECA19771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0099324" y="4859596"/>
              <a:ext cx="2231329" cy="140220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6978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 up of a card&#10;&#10;Description generated with high confidence">
            <a:extLst>
              <a:ext uri="{FF2B5EF4-FFF2-40B4-BE49-F238E27FC236}">
                <a16:creationId xmlns:a16="http://schemas.microsoft.com/office/drawing/2014/main" xmlns="" id="{5311337F-1877-4FF1-85C1-E6E75E15029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020" b="38057"/>
          <a:stretch/>
        </p:blipFill>
        <p:spPr>
          <a:xfrm>
            <a:off x="891055" y="3397794"/>
            <a:ext cx="10301322" cy="1325563"/>
          </a:xfrm>
          <a:prstGeom prst="rect">
            <a:avLst/>
          </a:prstGeom>
        </p:spPr>
      </p:pic>
      <p:pic>
        <p:nvPicPr>
          <p:cNvPr id="5" name="Picture 4" descr="A close up of a card&#10;&#10;Description generated with high confidence">
            <a:extLst>
              <a:ext uri="{FF2B5EF4-FFF2-40B4-BE49-F238E27FC236}">
                <a16:creationId xmlns:a16="http://schemas.microsoft.com/office/drawing/2014/main" xmlns="" id="{EC23E2F3-C3E0-4BF1-8D7B-48E4252949E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52" t="18463" r="37086" b="57402"/>
          <a:stretch/>
        </p:blipFill>
        <p:spPr>
          <a:xfrm>
            <a:off x="4654214" y="1660612"/>
            <a:ext cx="2772000" cy="1745624"/>
          </a:xfrm>
          <a:prstGeom prst="triangle">
            <a:avLst/>
          </a:prstGeom>
        </p:spPr>
      </p:pic>
      <p:pic>
        <p:nvPicPr>
          <p:cNvPr id="6" name="Picture 5" descr="A close up of a card&#10;&#10;Description generated with high confidence">
            <a:extLst>
              <a:ext uri="{FF2B5EF4-FFF2-40B4-BE49-F238E27FC236}">
                <a16:creationId xmlns:a16="http://schemas.microsoft.com/office/drawing/2014/main" xmlns="" id="{A6EEB1AE-316F-450F-8237-BDFB99DE838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057" b="22195"/>
          <a:stretch/>
        </p:blipFill>
        <p:spPr>
          <a:xfrm>
            <a:off x="888047" y="4721657"/>
            <a:ext cx="10301322" cy="1103173"/>
          </a:xfrm>
          <a:prstGeom prst="rect">
            <a:avLst/>
          </a:prstGeom>
        </p:spPr>
      </p:pic>
      <p:pic>
        <p:nvPicPr>
          <p:cNvPr id="7" name="Picture 6" descr="A close up of a card&#10;&#10;Description generated with high confidence">
            <a:extLst>
              <a:ext uri="{FF2B5EF4-FFF2-40B4-BE49-F238E27FC236}">
                <a16:creationId xmlns:a16="http://schemas.microsoft.com/office/drawing/2014/main" xmlns="" id="{438B6E30-D050-4674-9618-7BAAE215217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401" b="10805"/>
          <a:stretch/>
        </p:blipFill>
        <p:spPr>
          <a:xfrm>
            <a:off x="888047" y="5807245"/>
            <a:ext cx="10301322" cy="82616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5C8F61F2-26E7-4ACC-9572-D089EE8076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694" y="165364"/>
            <a:ext cx="9510584" cy="160948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D0C441F-B3AA-48D7-A6A9-458D902AD34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45084" y="5938246"/>
            <a:ext cx="2688569" cy="64623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951DB60F-A8D9-4EE0-89D2-EC91E93EA95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13942" y="4910581"/>
            <a:ext cx="2682472" cy="64623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2A765882-3399-4073-B029-B8A8B641865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08747" y="3635288"/>
            <a:ext cx="2688569" cy="64623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866FE1FA-314F-40B7-ACAB-9DC5830FEFA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64462" y="2278736"/>
            <a:ext cx="2688569" cy="646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4365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 descr="A close up of a piece of paper&#10;&#10;Description generated with high confidence">
            <a:extLst>
              <a:ext uri="{FF2B5EF4-FFF2-40B4-BE49-F238E27FC236}">
                <a16:creationId xmlns:a16="http://schemas.microsoft.com/office/drawing/2014/main" xmlns="" id="{8939C0F9-C92F-4737-A653-62A3109AB64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24" t="9424" r="9983" b="9691"/>
          <a:stretch/>
        </p:blipFill>
        <p:spPr>
          <a:xfrm>
            <a:off x="1884947" y="1203156"/>
            <a:ext cx="8422105" cy="5422233"/>
          </a:xfrm>
          <a:prstGeom prst="triangle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082A7444-92DB-4019-8C48-25BDAFAA29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3145" y="232611"/>
            <a:ext cx="9510584" cy="160948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DB0DE7F-9EA4-4CBC-A49F-F4F2043912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18541" y="1842094"/>
            <a:ext cx="3334801" cy="134733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16ABE728-0956-4D7F-90BF-F555DF172BA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43848" y="4981177"/>
            <a:ext cx="2139881" cy="134733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DA49D38B-8B11-43C1-8F0F-2673C3DE35F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40059" y="3854518"/>
            <a:ext cx="2206943" cy="2322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4303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screenshot&#10;&#10;Description generated with very high confidence">
            <a:extLst>
              <a:ext uri="{FF2B5EF4-FFF2-40B4-BE49-F238E27FC236}">
                <a16:creationId xmlns:a16="http://schemas.microsoft.com/office/drawing/2014/main" xmlns="" id="{5CCBDD92-6587-4574-AD4B-E86E11D15C0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58"/>
          <a:stretch/>
        </p:blipFill>
        <p:spPr>
          <a:xfrm>
            <a:off x="275771" y="-23345"/>
            <a:ext cx="11640457" cy="6904690"/>
          </a:xfrm>
          <a:prstGeom prst="rect">
            <a:avLst/>
          </a:prstGeom>
        </p:spPr>
      </p:pic>
      <p:pic>
        <p:nvPicPr>
          <p:cNvPr id="3" name="Content Placeholder 4" descr="A picture containing text, map&#10;&#10;Description generated with very high confidence">
            <a:extLst>
              <a:ext uri="{FF2B5EF4-FFF2-40B4-BE49-F238E27FC236}">
                <a16:creationId xmlns:a16="http://schemas.microsoft.com/office/drawing/2014/main" xmlns="" id="{26E10309-C809-488F-8D6F-634025B6D13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909" t="81585" r="5475" b="2043"/>
          <a:stretch/>
        </p:blipFill>
        <p:spPr>
          <a:xfrm>
            <a:off x="9982200" y="-302106"/>
            <a:ext cx="1682751" cy="2034653"/>
          </a:xfrm>
          <a:prstGeom prst="round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3826210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8CA8E45D-4B6D-4189-A609-78DDA1550A27}"/>
              </a:ext>
            </a:extLst>
          </p:cNvPr>
          <p:cNvSpPr/>
          <p:nvPr/>
        </p:nvSpPr>
        <p:spPr>
          <a:xfrm>
            <a:off x="6950563" y="3709485"/>
            <a:ext cx="5241437" cy="70298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FB0E2D0F-A3AE-4D8B-A95D-83B4A2470A6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7720" b="63170"/>
          <a:stretch/>
        </p:blipFill>
        <p:spPr>
          <a:xfrm>
            <a:off x="-95693" y="252115"/>
            <a:ext cx="12567684" cy="233339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AF2DDF8B-B787-4758-9842-1637837838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8600" y="3224811"/>
            <a:ext cx="10094799" cy="103553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25AC2C91-4B54-4119-BA20-25C8C69B50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7730" y="2494018"/>
            <a:ext cx="11656842" cy="107298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09E2F918-2337-4533-AF7D-6924BDED2E40}"/>
              </a:ext>
            </a:extLst>
          </p:cNvPr>
          <p:cNvSpPr txBox="1"/>
          <p:nvPr/>
        </p:nvSpPr>
        <p:spPr>
          <a:xfrm>
            <a:off x="2702649" y="633984"/>
            <a:ext cx="6868632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500" b="1" dirty="0" err="1">
                <a:latin typeface="Miso" pitchFamily="50" charset="0"/>
              </a:rPr>
              <a:t>Vision</a:t>
            </a:r>
            <a:r>
              <a:rPr lang="es-ES" sz="11500" b="1" dirty="0">
                <a:latin typeface="Miso" pitchFamily="50" charset="0"/>
              </a:rPr>
              <a:t> 2050</a:t>
            </a:r>
            <a:endParaRPr lang="en-GB" sz="11500" b="1" dirty="0">
              <a:latin typeface="Miso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3189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ETIP SNET">
      <a:dk1>
        <a:srgbClr val="3F3E3E"/>
      </a:dk1>
      <a:lt1>
        <a:sysClr val="window" lastClr="FFFFFF"/>
      </a:lt1>
      <a:dk2>
        <a:srgbClr val="3F3E3E"/>
      </a:dk2>
      <a:lt2>
        <a:srgbClr val="FFFFFF"/>
      </a:lt2>
      <a:accent1>
        <a:srgbClr val="82B0D2"/>
      </a:accent1>
      <a:accent2>
        <a:srgbClr val="E7B141"/>
      </a:accent2>
      <a:accent3>
        <a:srgbClr val="DCDB21"/>
      </a:accent3>
      <a:accent4>
        <a:srgbClr val="4F81BD"/>
      </a:accent4>
      <a:accent5>
        <a:srgbClr val="C0504D"/>
      </a:accent5>
      <a:accent6>
        <a:srgbClr val="9BBB59"/>
      </a:accent6>
      <a:hlink>
        <a:srgbClr val="82B0D2"/>
      </a:hlink>
      <a:folHlink>
        <a:srgbClr val="DCDB21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ETIP SNET">
      <a:dk1>
        <a:srgbClr val="3F3E3E"/>
      </a:dk1>
      <a:lt1>
        <a:sysClr val="window" lastClr="FFFFFF"/>
      </a:lt1>
      <a:dk2>
        <a:srgbClr val="3F3E3E"/>
      </a:dk2>
      <a:lt2>
        <a:srgbClr val="FFFFFF"/>
      </a:lt2>
      <a:accent1>
        <a:srgbClr val="82B0D2"/>
      </a:accent1>
      <a:accent2>
        <a:srgbClr val="E7B141"/>
      </a:accent2>
      <a:accent3>
        <a:srgbClr val="DCDB21"/>
      </a:accent3>
      <a:accent4>
        <a:srgbClr val="4F81BD"/>
      </a:accent4>
      <a:accent5>
        <a:srgbClr val="C0504D"/>
      </a:accent5>
      <a:accent6>
        <a:srgbClr val="9BBB59"/>
      </a:accent6>
      <a:hlink>
        <a:srgbClr val="82B0D2"/>
      </a:hlink>
      <a:folHlink>
        <a:srgbClr val="DCDB21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00BC1C874D21104895392CA7AA177AEB" ma:contentTypeVersion="0" ma:contentTypeDescription="Crear nuevo documento." ma:contentTypeScope="" ma:versionID="7d0b55145e35619ecf968f9493571614">
  <xsd:schema xmlns:xsd="http://www.w3.org/2001/XMLSchema" xmlns:xs="http://www.w3.org/2001/XMLSchema" xmlns:p="http://schemas.microsoft.com/office/2006/metadata/properties" xmlns:ns2="2e875236-ef70-4089-a752-fb1949d00fb0" targetNamespace="http://schemas.microsoft.com/office/2006/metadata/properties" ma:root="true" ma:fieldsID="8a9765408b316a1451bc212621e51b05" ns2:_="">
    <xsd:import namespace="2e875236-ef70-4089-a752-fb1949d00fb0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e875236-ef70-4089-a752-fb1949d00fb0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Valor de Id. de documento" ma:description="El valor del identificador de documento asignado a este elemento." ma:internalName="_dlc_DocId" ma:readOnly="true">
      <xsd:simpleType>
        <xsd:restriction base="dms:Text"/>
      </xsd:simpleType>
    </xsd:element>
    <xsd:element name="_dlc_DocIdUrl" ma:index="9" nillable="true" ma:displayName="Id. de documento" ma:description="Vínculo permanente a este documento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Identificador persistente" ma:description="Mantener el identificador al agregar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spe:Receivers xmlns:spe="http://schemas.microsoft.com/sharepoint/events"/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B445C3A4-8DF0-4EAD-BA6B-4EADA26D588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e875236-ef70-4089-a752-fb1949d00fb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51AF6097-E242-4E94-8B89-97815131E27D}">
  <ds:schemaRefs>
    <ds:schemaRef ds:uri="http://schemas.microsoft.com/sharepoint/events"/>
  </ds:schemaRefs>
</ds:datastoreItem>
</file>

<file path=customXml/itemProps3.xml><?xml version="1.0" encoding="utf-8"?>
<ds:datastoreItem xmlns:ds="http://schemas.openxmlformats.org/officeDocument/2006/customXml" ds:itemID="{FCDA0DD5-FDD3-40DD-B195-5F8BEBBDEFFA}">
  <ds:schemaRefs>
    <ds:schemaRef ds:uri="http://schemas.microsoft.com/sharepoint/v3/contenttype/forms"/>
  </ds:schemaRefs>
</ds:datastoreItem>
</file>

<file path=customXml/itemProps4.xml><?xml version="1.0" encoding="utf-8"?>
<ds:datastoreItem xmlns:ds="http://schemas.openxmlformats.org/officeDocument/2006/customXml" ds:itemID="{F3C638E3-1CF6-4165-A5E7-3E93146CEA89}">
  <ds:schemaRefs>
    <ds:schemaRef ds:uri="http://purl.org/dc/terms/"/>
    <ds:schemaRef ds:uri="http://schemas.openxmlformats.org/package/2006/metadata/core-properties"/>
    <ds:schemaRef ds:uri="http://www.w3.org/XML/1998/namespace"/>
    <ds:schemaRef ds:uri="http://schemas.microsoft.com/office/2006/documentManagement/types"/>
    <ds:schemaRef ds:uri="http://purl.org/dc/elements/1.1/"/>
    <ds:schemaRef ds:uri="http://purl.org/dc/dcmitype/"/>
    <ds:schemaRef ds:uri="2e875236-ef70-4089-a752-fb1949d00fb0"/>
    <ds:schemaRef ds:uri="http://schemas.microsoft.com/office/infopath/2007/PartnerControls"/>
    <ds:schemaRef ds:uri="http://schemas.microsoft.com/office/2006/metadata/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4858</TotalTime>
  <Words>620</Words>
  <Application>Microsoft Office PowerPoint</Application>
  <PresentationFormat>Personalizado</PresentationFormat>
  <Paragraphs>96</Paragraphs>
  <Slides>38</Slides>
  <Notes>38</Notes>
  <HiddenSlides>0</HiddenSlides>
  <MMClips>0</MMClips>
  <ScaleCrop>false</ScaleCrop>
  <HeadingPairs>
    <vt:vector size="4" baseType="variant">
      <vt:variant>
        <vt:lpstr>Tema</vt:lpstr>
      </vt:variant>
      <vt:variant>
        <vt:i4>2</vt:i4>
      </vt:variant>
      <vt:variant>
        <vt:lpstr>Títulos de diapositiva</vt:lpstr>
      </vt:variant>
      <vt:variant>
        <vt:i4>38</vt:i4>
      </vt:variant>
    </vt:vector>
  </HeadingPairs>
  <TitlesOfParts>
    <vt:vector size="40" baseType="lpstr">
      <vt:lpstr>Office Theme</vt:lpstr>
      <vt:lpstr>Custom Design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1. </vt:lpstr>
      <vt:lpstr>1.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RD&amp;I Environment: The Framework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Vision 2050 – The Story</dc:title>
  <dc:creator>Marie Latour</dc:creator>
  <cp:lastModifiedBy>Gustavo Jacomelli</cp:lastModifiedBy>
  <cp:revision>65</cp:revision>
  <cp:lastPrinted>2018-06-27T06:42:42Z</cp:lastPrinted>
  <dcterms:created xsi:type="dcterms:W3CDTF">2018-06-19T08:49:19Z</dcterms:created>
  <dcterms:modified xsi:type="dcterms:W3CDTF">2018-07-02T08:27:29Z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0x01010000BC1C874D21104895392CA7AA177AEB</vt:lpwstr>
  </property>
</Properties>
</file>